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85" r:id="rId2"/>
    <p:sldId id="290" r:id="rId3"/>
    <p:sldId id="303" r:id="rId4"/>
    <p:sldId id="302" r:id="rId5"/>
    <p:sldId id="296" r:id="rId6"/>
    <p:sldId id="297" r:id="rId7"/>
    <p:sldId id="299" r:id="rId8"/>
    <p:sldId id="304" r:id="rId9"/>
    <p:sldId id="300" r:id="rId10"/>
    <p:sldId id="301" r:id="rId11"/>
    <p:sldId id="305" r:id="rId12"/>
    <p:sldId id="306" r:id="rId13"/>
    <p:sldId id="294" r:id="rId14"/>
  </p:sldIdLst>
  <p:sldSz cx="12192000" cy="6858000"/>
  <p:notesSz cx="6858000" cy="9144000"/>
  <p:embeddedFontLst>
    <p:embeddedFont>
      <p:font typeface="Noto Sans KR Black" panose="020B0200000000000000" pitchFamily="50" charset="-127"/>
      <p:bold r:id="rId16"/>
    </p:embeddedFont>
    <p:embeddedFont>
      <p:font typeface="Noto Sans KR Regular" panose="020B0200000000000000" pitchFamily="50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7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DUKYOON" initials="D" lastIdx="2" clrIdx="1">
    <p:extLst>
      <p:ext uri="{19B8F6BF-5375-455C-9EA6-DF929625EA0E}">
        <p15:presenceInfo xmlns:p15="http://schemas.microsoft.com/office/powerpoint/2012/main" userId="8d2951b7b162fc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2A2A"/>
    <a:srgbClr val="612E0F"/>
    <a:srgbClr val="626262"/>
    <a:srgbClr val="44499C"/>
    <a:srgbClr val="BBBBBB"/>
    <a:srgbClr val="DDDDDD"/>
    <a:srgbClr val="FAF7FF"/>
    <a:srgbClr val="EEEEEE"/>
    <a:srgbClr val="262626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66A236-0994-46A7-8C2A-777DC23D0A07}" v="449" dt="2024-05-11T00:02:52.712"/>
    <p1510:client id="{3B9C4904-8783-4098-A817-748EDC23DE85}" v="211" dt="2024-05-10T20:41:42.2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160"/>
        <p:guide pos="384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nho kim" userId="72bb0c01ed287e5c" providerId="LiveId" clId="{3866A236-0994-46A7-8C2A-777DC23D0A07}"/>
    <pc:docChg chg="undo redo custSel addSld delSld modSld sldOrd">
      <pc:chgData name="geonho kim" userId="72bb0c01ed287e5c" providerId="LiveId" clId="{3866A236-0994-46A7-8C2A-777DC23D0A07}" dt="2024-05-11T00:02:52.712" v="5137" actId="20577"/>
      <pc:docMkLst>
        <pc:docMk/>
      </pc:docMkLst>
      <pc:sldChg chg="delSp modSp add del mod">
        <pc:chgData name="geonho kim" userId="72bb0c01ed287e5c" providerId="LiveId" clId="{3866A236-0994-46A7-8C2A-777DC23D0A07}" dt="2024-05-10T10:51:33.168" v="3728"/>
        <pc:sldMkLst>
          <pc:docMk/>
          <pc:sldMk cId="1323701417" sldId="285"/>
        </pc:sldMkLst>
        <pc:spChg chg="mod">
          <ac:chgData name="geonho kim" userId="72bb0c01ed287e5c" providerId="LiveId" clId="{3866A236-0994-46A7-8C2A-777DC23D0A07}" dt="2024-05-10T10:51:33.168" v="3728"/>
          <ac:spMkLst>
            <pc:docMk/>
            <pc:sldMk cId="1323701417" sldId="285"/>
            <ac:spMk id="11" creationId="{844FD8E1-B211-F5FD-E101-B7B77C0B73F9}"/>
          </ac:spMkLst>
        </pc:spChg>
        <pc:spChg chg="del">
          <ac:chgData name="geonho kim" userId="72bb0c01ed287e5c" providerId="LiveId" clId="{3866A236-0994-46A7-8C2A-777DC23D0A07}" dt="2024-05-10T10:51:03.578" v="3708" actId="478"/>
          <ac:spMkLst>
            <pc:docMk/>
            <pc:sldMk cId="1323701417" sldId="285"/>
            <ac:spMk id="12" creationId="{476C9EAA-9067-4F5A-90B2-376F07B8C832}"/>
          </ac:spMkLst>
        </pc:spChg>
        <pc:spChg chg="mod">
          <ac:chgData name="geonho kim" userId="72bb0c01ed287e5c" providerId="LiveId" clId="{3866A236-0994-46A7-8C2A-777DC23D0A07}" dt="2024-05-10T10:51:08.560" v="3717"/>
          <ac:spMkLst>
            <pc:docMk/>
            <pc:sldMk cId="1323701417" sldId="285"/>
            <ac:spMk id="41" creationId="{99E81EB2-18B4-40C9-B948-24B4E4A22D19}"/>
          </ac:spMkLst>
        </pc:spChg>
      </pc:sldChg>
      <pc:sldChg chg="delSp modSp add del mod">
        <pc:chgData name="geonho kim" userId="72bb0c01ed287e5c" providerId="LiveId" clId="{3866A236-0994-46A7-8C2A-777DC23D0A07}" dt="2024-05-10T10:40:54.552" v="3550" actId="47"/>
        <pc:sldMkLst>
          <pc:docMk/>
          <pc:sldMk cId="3943410200" sldId="286"/>
        </pc:sldMkLst>
        <pc:spChg chg="mod">
          <ac:chgData name="geonho kim" userId="72bb0c01ed287e5c" providerId="LiveId" clId="{3866A236-0994-46A7-8C2A-777DC23D0A07}" dt="2024-05-10T07:56:26.837" v="2910" actId="20577"/>
          <ac:spMkLst>
            <pc:docMk/>
            <pc:sldMk cId="3943410200" sldId="286"/>
            <ac:spMk id="5" creationId="{782597CE-1A94-450D-882C-6F9038F5BE2A}"/>
          </ac:spMkLst>
        </pc:spChg>
        <pc:spChg chg="del">
          <ac:chgData name="geonho kim" userId="72bb0c01ed287e5c" providerId="LiveId" clId="{3866A236-0994-46A7-8C2A-777DC23D0A07}" dt="2024-05-10T07:56:52.807" v="2915" actId="478"/>
          <ac:spMkLst>
            <pc:docMk/>
            <pc:sldMk cId="3943410200" sldId="286"/>
            <ac:spMk id="10" creationId="{2799C5A9-1824-94C4-BDCF-9FC30271D5AE}"/>
          </ac:spMkLst>
        </pc:spChg>
        <pc:spChg chg="mod">
          <ac:chgData name="geonho kim" userId="72bb0c01ed287e5c" providerId="LiveId" clId="{3866A236-0994-46A7-8C2A-777DC23D0A07}" dt="2024-05-10T09:32:50.455" v="3347" actId="20577"/>
          <ac:spMkLst>
            <pc:docMk/>
            <pc:sldMk cId="3943410200" sldId="286"/>
            <ac:spMk id="11" creationId="{36FC3E37-68A1-F587-13E6-9317FE43E6BC}"/>
          </ac:spMkLst>
        </pc:spChg>
        <pc:spChg chg="del">
          <ac:chgData name="geonho kim" userId="72bb0c01ed287e5c" providerId="LiveId" clId="{3866A236-0994-46A7-8C2A-777DC23D0A07}" dt="2024-05-10T08:58:26.325" v="3153" actId="478"/>
          <ac:spMkLst>
            <pc:docMk/>
            <pc:sldMk cId="3943410200" sldId="286"/>
            <ac:spMk id="13" creationId="{3212F66C-2E72-361E-14E6-A3A18852B43A}"/>
          </ac:spMkLst>
        </pc:spChg>
      </pc:sldChg>
      <pc:sldChg chg="addSp delSp modSp del mod ord">
        <pc:chgData name="geonho kim" userId="72bb0c01ed287e5c" providerId="LiveId" clId="{3866A236-0994-46A7-8C2A-777DC23D0A07}" dt="2024-05-10T08:17:31.474" v="2995" actId="47"/>
        <pc:sldMkLst>
          <pc:docMk/>
          <pc:sldMk cId="2387392056" sldId="287"/>
        </pc:sldMkLst>
        <pc:spChg chg="add mod">
          <ac:chgData name="geonho kim" userId="72bb0c01ed287e5c" providerId="LiveId" clId="{3866A236-0994-46A7-8C2A-777DC23D0A07}" dt="2024-05-10T05:43:14.696" v="1469" actId="571"/>
          <ac:spMkLst>
            <pc:docMk/>
            <pc:sldMk cId="2387392056" sldId="287"/>
            <ac:spMk id="3" creationId="{E83559AE-79A8-B94C-9A67-8070D266DCDF}"/>
          </ac:spMkLst>
        </pc:spChg>
        <pc:spChg chg="add mod">
          <ac:chgData name="geonho kim" userId="72bb0c01ed287e5c" providerId="LiveId" clId="{3866A236-0994-46A7-8C2A-777DC23D0A07}" dt="2024-05-10T06:09:27.224" v="2093" actId="1076"/>
          <ac:spMkLst>
            <pc:docMk/>
            <pc:sldMk cId="2387392056" sldId="287"/>
            <ac:spMk id="4" creationId="{A6F7D22D-8062-D984-3C74-93B337F2357C}"/>
          </ac:spMkLst>
        </pc:spChg>
        <pc:spChg chg="add del mod">
          <ac:chgData name="geonho kim" userId="72bb0c01ed287e5c" providerId="LiveId" clId="{3866A236-0994-46A7-8C2A-777DC23D0A07}" dt="2024-05-10T08:07:58.561" v="2992" actId="478"/>
          <ac:spMkLst>
            <pc:docMk/>
            <pc:sldMk cId="2387392056" sldId="287"/>
            <ac:spMk id="7" creationId="{5684C58A-5332-D367-EC44-5CBD624C86A3}"/>
          </ac:spMkLst>
        </pc:spChg>
        <pc:spChg chg="mod">
          <ac:chgData name="geonho kim" userId="72bb0c01ed287e5c" providerId="LiveId" clId="{3866A236-0994-46A7-8C2A-777DC23D0A07}" dt="2024-05-10T05:43:23.078" v="1487"/>
          <ac:spMkLst>
            <pc:docMk/>
            <pc:sldMk cId="2387392056" sldId="287"/>
            <ac:spMk id="9" creationId="{60252E86-34B6-42A3-833D-8BBFF4C240C4}"/>
          </ac:spMkLst>
        </pc:spChg>
        <pc:spChg chg="mod">
          <ac:chgData name="geonho kim" userId="72bb0c01ed287e5c" providerId="LiveId" clId="{3866A236-0994-46A7-8C2A-777DC23D0A07}" dt="2024-05-10T06:09:19.652" v="2092" actId="1076"/>
          <ac:spMkLst>
            <pc:docMk/>
            <pc:sldMk cId="2387392056" sldId="287"/>
            <ac:spMk id="11" creationId="{25DAED03-F92A-6F52-808C-3327536D6D7A}"/>
          </ac:spMkLst>
        </pc:spChg>
        <pc:spChg chg="mod">
          <ac:chgData name="geonho kim" userId="72bb0c01ed287e5c" providerId="LiveId" clId="{3866A236-0994-46A7-8C2A-777DC23D0A07}" dt="2024-05-10T06:09:27.224" v="2093" actId="1076"/>
          <ac:spMkLst>
            <pc:docMk/>
            <pc:sldMk cId="2387392056" sldId="287"/>
            <ac:spMk id="13" creationId="{C6086419-AE69-A584-836E-CFDAA1D08F42}"/>
          </ac:spMkLst>
        </pc:spChg>
        <pc:spChg chg="mod">
          <ac:chgData name="geonho kim" userId="72bb0c01ed287e5c" providerId="LiveId" clId="{3866A236-0994-46A7-8C2A-777DC23D0A07}" dt="2024-05-10T06:09:19.652" v="2092" actId="1076"/>
          <ac:spMkLst>
            <pc:docMk/>
            <pc:sldMk cId="2387392056" sldId="287"/>
            <ac:spMk id="14" creationId="{F3A99465-8CAA-B89B-88B6-4D2CBC31A0F4}"/>
          </ac:spMkLst>
        </pc:spChg>
        <pc:spChg chg="del mod">
          <ac:chgData name="geonho kim" userId="72bb0c01ed287e5c" providerId="LiveId" clId="{3866A236-0994-46A7-8C2A-777DC23D0A07}" dt="2024-05-10T05:47:44.423" v="1768"/>
          <ac:spMkLst>
            <pc:docMk/>
            <pc:sldMk cId="2387392056" sldId="287"/>
            <ac:spMk id="15" creationId="{9D89548C-F86A-5C12-E230-BB40F5E90536}"/>
          </ac:spMkLst>
        </pc:spChg>
      </pc:sldChg>
      <pc:sldChg chg="addSp delSp modSp add del mod">
        <pc:chgData name="geonho kim" userId="72bb0c01ed287e5c" providerId="LiveId" clId="{3866A236-0994-46A7-8C2A-777DC23D0A07}" dt="2024-05-10T11:13:41.948" v="4307"/>
        <pc:sldMkLst>
          <pc:docMk/>
          <pc:sldMk cId="2829589928" sldId="290"/>
        </pc:sldMkLst>
        <pc:spChg chg="add del">
          <ac:chgData name="geonho kim" userId="72bb0c01ed287e5c" providerId="LiveId" clId="{3866A236-0994-46A7-8C2A-777DC23D0A07}" dt="2024-05-10T09:25:49.883" v="3202" actId="478"/>
          <ac:spMkLst>
            <pc:docMk/>
            <pc:sldMk cId="2829589928" sldId="290"/>
            <ac:spMk id="2" creationId="{005CBDAF-DE25-D1DC-9086-8CEEE60B6DE3}"/>
          </ac:spMkLst>
        </pc:spChg>
        <pc:spChg chg="del">
          <ac:chgData name="geonho kim" userId="72bb0c01ed287e5c" providerId="LiveId" clId="{3866A236-0994-46A7-8C2A-777DC23D0A07}" dt="2024-05-10T07:55:41.320" v="2862" actId="478"/>
          <ac:spMkLst>
            <pc:docMk/>
            <pc:sldMk cId="2829589928" sldId="290"/>
            <ac:spMk id="2" creationId="{C636A88C-9CC3-9786-00CB-A83684490A0D}"/>
          </ac:spMkLst>
        </pc:spChg>
        <pc:spChg chg="add del mod">
          <ac:chgData name="geonho kim" userId="72bb0c01ed287e5c" providerId="LiveId" clId="{3866A236-0994-46A7-8C2A-777DC23D0A07}" dt="2024-05-10T11:07:57.414" v="3991" actId="1076"/>
          <ac:spMkLst>
            <pc:docMk/>
            <pc:sldMk cId="2829589928" sldId="290"/>
            <ac:spMk id="3" creationId="{A383F756-DE1C-AA1D-B238-47298F106B08}"/>
          </ac:spMkLst>
        </pc:spChg>
        <pc:spChg chg="del">
          <ac:chgData name="geonho kim" userId="72bb0c01ed287e5c" providerId="LiveId" clId="{3866A236-0994-46A7-8C2A-777DC23D0A07}" dt="2024-05-10T07:54:37.586" v="2808" actId="478"/>
          <ac:spMkLst>
            <pc:docMk/>
            <pc:sldMk cId="2829589928" sldId="290"/>
            <ac:spMk id="3" creationId="{D2C6CAA1-7B36-2BDC-D6B9-81082E63210F}"/>
          </ac:spMkLst>
        </pc:spChg>
        <pc:spChg chg="mod">
          <ac:chgData name="geonho kim" userId="72bb0c01ed287e5c" providerId="LiveId" clId="{3866A236-0994-46A7-8C2A-777DC23D0A07}" dt="2024-05-10T07:55:48.603" v="2864" actId="1076"/>
          <ac:spMkLst>
            <pc:docMk/>
            <pc:sldMk cId="2829589928" sldId="290"/>
            <ac:spMk id="4" creationId="{3A366BC0-7891-8FFC-12FC-5067115DA612}"/>
          </ac:spMkLst>
        </pc:spChg>
        <pc:spChg chg="add del mod">
          <ac:chgData name="geonho kim" userId="72bb0c01ed287e5c" providerId="LiveId" clId="{3866A236-0994-46A7-8C2A-777DC23D0A07}" dt="2024-05-10T09:26:36.734" v="3223" actId="478"/>
          <ac:spMkLst>
            <pc:docMk/>
            <pc:sldMk cId="2829589928" sldId="290"/>
            <ac:spMk id="4" creationId="{60345E1C-7ADC-74E4-420D-7B995CBBC2F6}"/>
          </ac:spMkLst>
        </pc:spChg>
        <pc:spChg chg="mod">
          <ac:chgData name="geonho kim" userId="72bb0c01ed287e5c" providerId="LiveId" clId="{3866A236-0994-46A7-8C2A-777DC23D0A07}" dt="2024-05-10T07:55:48.603" v="2864" actId="1076"/>
          <ac:spMkLst>
            <pc:docMk/>
            <pc:sldMk cId="2829589928" sldId="290"/>
            <ac:spMk id="7" creationId="{2A0689CB-E343-6175-A9B3-38AB185A90EF}"/>
          </ac:spMkLst>
        </pc:spChg>
        <pc:spChg chg="add mod">
          <ac:chgData name="geonho kim" userId="72bb0c01ed287e5c" providerId="LiveId" clId="{3866A236-0994-46A7-8C2A-777DC23D0A07}" dt="2024-05-10T11:08:08.081" v="3994" actId="20577"/>
          <ac:spMkLst>
            <pc:docMk/>
            <pc:sldMk cId="2829589928" sldId="290"/>
            <ac:spMk id="7" creationId="{C7C454DC-F938-6816-F607-80B58CD5F726}"/>
          </ac:spMkLst>
        </pc:spChg>
        <pc:spChg chg="mod">
          <ac:chgData name="geonho kim" userId="72bb0c01ed287e5c" providerId="LiveId" clId="{3866A236-0994-46A7-8C2A-777DC23D0A07}" dt="2024-05-10T11:13:40.134" v="4294"/>
          <ac:spMkLst>
            <pc:docMk/>
            <pc:sldMk cId="2829589928" sldId="290"/>
            <ac:spMk id="9" creationId="{1C43AC0F-8E76-0184-390A-F9E2AC53D668}"/>
          </ac:spMkLst>
        </pc:spChg>
        <pc:spChg chg="del">
          <ac:chgData name="geonho kim" userId="72bb0c01ed287e5c" providerId="LiveId" clId="{3866A236-0994-46A7-8C2A-777DC23D0A07}" dt="2024-05-10T07:54:37.586" v="2808" actId="478"/>
          <ac:spMkLst>
            <pc:docMk/>
            <pc:sldMk cId="2829589928" sldId="290"/>
            <ac:spMk id="9" creationId="{E10C7D7F-090C-3474-C61D-4F609176C017}"/>
          </ac:spMkLst>
        </pc:spChg>
        <pc:spChg chg="mod">
          <ac:chgData name="geonho kim" userId="72bb0c01ed287e5c" providerId="LiveId" clId="{3866A236-0994-46A7-8C2A-777DC23D0A07}" dt="2024-05-10T11:07:57.414" v="3991" actId="1076"/>
          <ac:spMkLst>
            <pc:docMk/>
            <pc:sldMk cId="2829589928" sldId="290"/>
            <ac:spMk id="10" creationId="{07F8160E-AC00-41B9-AA32-5AC1AC1D624E}"/>
          </ac:spMkLst>
        </pc:spChg>
        <pc:spChg chg="del">
          <ac:chgData name="geonho kim" userId="72bb0c01ed287e5c" providerId="LiveId" clId="{3866A236-0994-46A7-8C2A-777DC23D0A07}" dt="2024-05-10T07:54:37.586" v="2808" actId="478"/>
          <ac:spMkLst>
            <pc:docMk/>
            <pc:sldMk cId="2829589928" sldId="290"/>
            <ac:spMk id="10" creationId="{4C41551C-44C2-9F47-3EC1-02C5E26B7C7B}"/>
          </ac:spMkLst>
        </pc:spChg>
        <pc:spChg chg="del">
          <ac:chgData name="geonho kim" userId="72bb0c01ed287e5c" providerId="LiveId" clId="{3866A236-0994-46A7-8C2A-777DC23D0A07}" dt="2024-05-10T07:55:41.320" v="2862" actId="478"/>
          <ac:spMkLst>
            <pc:docMk/>
            <pc:sldMk cId="2829589928" sldId="290"/>
            <ac:spMk id="11" creationId="{0578C6D1-70F1-2948-0192-29858569D3E3}"/>
          </ac:spMkLst>
        </pc:spChg>
        <pc:spChg chg="mod">
          <ac:chgData name="geonho kim" userId="72bb0c01ed287e5c" providerId="LiveId" clId="{3866A236-0994-46A7-8C2A-777DC23D0A07}" dt="2024-05-10T11:13:41.948" v="4307"/>
          <ac:spMkLst>
            <pc:docMk/>
            <pc:sldMk cId="2829589928" sldId="290"/>
            <ac:spMk id="11" creationId="{D463EBDC-48A0-8123-2FE0-4B7E916D8B2E}"/>
          </ac:spMkLst>
        </pc:spChg>
        <pc:spChg chg="mod">
          <ac:chgData name="geonho kim" userId="72bb0c01ed287e5c" providerId="LiveId" clId="{3866A236-0994-46A7-8C2A-777DC23D0A07}" dt="2024-05-10T11:07:57.414" v="3991" actId="1076"/>
          <ac:spMkLst>
            <pc:docMk/>
            <pc:sldMk cId="2829589928" sldId="290"/>
            <ac:spMk id="13" creationId="{93A6344E-74A2-B9E3-528D-894CAB2A5BC9}"/>
          </ac:spMkLst>
        </pc:spChg>
        <pc:spChg chg="del">
          <ac:chgData name="geonho kim" userId="72bb0c01ed287e5c" providerId="LiveId" clId="{3866A236-0994-46A7-8C2A-777DC23D0A07}" dt="2024-05-10T07:54:37.586" v="2808" actId="478"/>
          <ac:spMkLst>
            <pc:docMk/>
            <pc:sldMk cId="2829589928" sldId="290"/>
            <ac:spMk id="13" creationId="{CEF65507-C3E4-22E1-2E6C-121E475FA869}"/>
          </ac:spMkLst>
        </pc:spChg>
        <pc:spChg chg="add mod">
          <ac:chgData name="geonho kim" userId="72bb0c01ed287e5c" providerId="LiveId" clId="{3866A236-0994-46A7-8C2A-777DC23D0A07}" dt="2024-05-10T11:08:06.166" v="3992" actId="571"/>
          <ac:spMkLst>
            <pc:docMk/>
            <pc:sldMk cId="2829589928" sldId="290"/>
            <ac:spMk id="14" creationId="{41A028E8-A253-7B07-34A1-2CE5BA19C108}"/>
          </ac:spMkLst>
        </pc:spChg>
        <pc:spChg chg="add mod">
          <ac:chgData name="geonho kim" userId="72bb0c01ed287e5c" providerId="LiveId" clId="{3866A236-0994-46A7-8C2A-777DC23D0A07}" dt="2024-05-10T07:57:52.881" v="2949" actId="1076"/>
          <ac:spMkLst>
            <pc:docMk/>
            <pc:sldMk cId="2829589928" sldId="290"/>
            <ac:spMk id="14" creationId="{58C7B6B9-D674-0F3B-2D4D-DA40C9C1E099}"/>
          </ac:spMkLst>
        </pc:spChg>
        <pc:spChg chg="add mod">
          <ac:chgData name="geonho kim" userId="72bb0c01ed287e5c" providerId="LiveId" clId="{3866A236-0994-46A7-8C2A-777DC23D0A07}" dt="2024-05-10T07:55:48.603" v="2864" actId="1076"/>
          <ac:spMkLst>
            <pc:docMk/>
            <pc:sldMk cId="2829589928" sldId="290"/>
            <ac:spMk id="15" creationId="{55C513FA-15B0-93E9-8690-A3F249AA6AC0}"/>
          </ac:spMkLst>
        </pc:spChg>
        <pc:spChg chg="add mod">
          <ac:chgData name="geonho kim" userId="72bb0c01ed287e5c" providerId="LiveId" clId="{3866A236-0994-46A7-8C2A-777DC23D0A07}" dt="2024-05-10T07:58:18.912" v="2991"/>
          <ac:spMkLst>
            <pc:docMk/>
            <pc:sldMk cId="2829589928" sldId="290"/>
            <ac:spMk id="16" creationId="{EE2CA59E-B72E-0116-3BA1-BFF78E5D2928}"/>
          </ac:spMkLst>
        </pc:spChg>
        <pc:spChg chg="add mod">
          <ac:chgData name="geonho kim" userId="72bb0c01ed287e5c" providerId="LiveId" clId="{3866A236-0994-46A7-8C2A-777DC23D0A07}" dt="2024-05-10T07:55:48.603" v="2864" actId="1076"/>
          <ac:spMkLst>
            <pc:docMk/>
            <pc:sldMk cId="2829589928" sldId="290"/>
            <ac:spMk id="17" creationId="{E3A1E05F-04C5-F666-EA5E-18D5A04E3F99}"/>
          </ac:spMkLst>
        </pc:spChg>
        <pc:spChg chg="mod">
          <ac:chgData name="geonho kim" userId="72bb0c01ed287e5c" providerId="LiveId" clId="{3866A236-0994-46A7-8C2A-777DC23D0A07}" dt="2024-05-10T11:08:26.708" v="3997"/>
          <ac:spMkLst>
            <pc:docMk/>
            <pc:sldMk cId="2829589928" sldId="290"/>
            <ac:spMk id="18" creationId="{B8E6AA68-C7B7-204B-263F-BDA30EA88E7A}"/>
          </ac:spMkLst>
        </pc:spChg>
        <pc:spChg chg="del mod">
          <ac:chgData name="geonho kim" userId="72bb0c01ed287e5c" providerId="LiveId" clId="{3866A236-0994-46A7-8C2A-777DC23D0A07}" dt="2024-05-10T09:26:36.734" v="3223" actId="478"/>
          <ac:spMkLst>
            <pc:docMk/>
            <pc:sldMk cId="2829589928" sldId="290"/>
            <ac:spMk id="19" creationId="{74CA1B5D-6EA5-84E1-E25F-A81A75807F4D}"/>
          </ac:spMkLst>
        </pc:spChg>
        <pc:spChg chg="del">
          <ac:chgData name="geonho kim" userId="72bb0c01ed287e5c" providerId="LiveId" clId="{3866A236-0994-46A7-8C2A-777DC23D0A07}" dt="2024-05-10T07:55:41.320" v="2862" actId="478"/>
          <ac:spMkLst>
            <pc:docMk/>
            <pc:sldMk cId="2829589928" sldId="290"/>
            <ac:spMk id="20" creationId="{62602DBB-6D74-4E33-AABB-5690B4DDC14E}"/>
          </ac:spMkLst>
        </pc:spChg>
        <pc:spChg chg="del">
          <ac:chgData name="geonho kim" userId="72bb0c01ed287e5c" providerId="LiveId" clId="{3866A236-0994-46A7-8C2A-777DC23D0A07}" dt="2024-05-10T07:55:41.320" v="2862" actId="478"/>
          <ac:spMkLst>
            <pc:docMk/>
            <pc:sldMk cId="2829589928" sldId="290"/>
            <ac:spMk id="24" creationId="{212DCE17-9034-4790-9896-6CE83E9485C9}"/>
          </ac:spMkLst>
        </pc:spChg>
        <pc:spChg chg="mod">
          <ac:chgData name="geonho kim" userId="72bb0c01ed287e5c" providerId="LiveId" clId="{3866A236-0994-46A7-8C2A-777DC23D0A07}" dt="2024-05-10T07:55:48.603" v="2864" actId="1076"/>
          <ac:spMkLst>
            <pc:docMk/>
            <pc:sldMk cId="2829589928" sldId="290"/>
            <ac:spMk id="25" creationId="{E6872583-51C4-E764-44A7-8DD04736DCBF}"/>
          </ac:spMkLst>
        </pc:spChg>
        <pc:spChg chg="del">
          <ac:chgData name="geonho kim" userId="72bb0c01ed287e5c" providerId="LiveId" clId="{3866A236-0994-46A7-8C2A-777DC23D0A07}" dt="2024-05-10T07:54:36.155" v="2807" actId="478"/>
          <ac:spMkLst>
            <pc:docMk/>
            <pc:sldMk cId="2829589928" sldId="290"/>
            <ac:spMk id="26" creationId="{220C0C1C-B6CF-899A-690C-EC2B870CD35E}"/>
          </ac:spMkLst>
        </pc:spChg>
        <pc:spChg chg="del">
          <ac:chgData name="geonho kim" userId="72bb0c01ed287e5c" providerId="LiveId" clId="{3866A236-0994-46A7-8C2A-777DC23D0A07}" dt="2024-05-10T07:54:36.155" v="2807" actId="478"/>
          <ac:spMkLst>
            <pc:docMk/>
            <pc:sldMk cId="2829589928" sldId="290"/>
            <ac:spMk id="27" creationId="{92D3E446-6342-8B2B-F329-A9D859CE71DB}"/>
          </ac:spMkLst>
        </pc:spChg>
        <pc:spChg chg="del">
          <ac:chgData name="geonho kim" userId="72bb0c01ed287e5c" providerId="LiveId" clId="{3866A236-0994-46A7-8C2A-777DC23D0A07}" dt="2024-05-10T07:54:36.155" v="2807" actId="478"/>
          <ac:spMkLst>
            <pc:docMk/>
            <pc:sldMk cId="2829589928" sldId="290"/>
            <ac:spMk id="28" creationId="{BAA5820E-4DE6-8C1D-64A7-EF8985FBB8BA}"/>
          </ac:spMkLst>
        </pc:spChg>
        <pc:spChg chg="del">
          <ac:chgData name="geonho kim" userId="72bb0c01ed287e5c" providerId="LiveId" clId="{3866A236-0994-46A7-8C2A-777DC23D0A07}" dt="2024-05-10T07:54:36.155" v="2807" actId="478"/>
          <ac:spMkLst>
            <pc:docMk/>
            <pc:sldMk cId="2829589928" sldId="290"/>
            <ac:spMk id="29" creationId="{4916FB70-38E2-0474-0384-306FAB40F363}"/>
          </ac:spMkLst>
        </pc:spChg>
        <pc:spChg chg="mod">
          <ac:chgData name="geonho kim" userId="72bb0c01ed287e5c" providerId="LiveId" clId="{3866A236-0994-46A7-8C2A-777DC23D0A07}" dt="2024-05-10T07:55:48.603" v="2864" actId="1076"/>
          <ac:spMkLst>
            <pc:docMk/>
            <pc:sldMk cId="2829589928" sldId="290"/>
            <ac:spMk id="30" creationId="{8ECF5C3F-35BD-F516-5377-E1F6A53B94DC}"/>
          </ac:spMkLst>
        </pc:spChg>
        <pc:spChg chg="del">
          <ac:chgData name="geonho kim" userId="72bb0c01ed287e5c" providerId="LiveId" clId="{3866A236-0994-46A7-8C2A-777DC23D0A07}" dt="2024-05-10T07:54:37.586" v="2808" actId="478"/>
          <ac:spMkLst>
            <pc:docMk/>
            <pc:sldMk cId="2829589928" sldId="290"/>
            <ac:spMk id="34" creationId="{384DE91E-E447-9883-19B2-D907C2232AB8}"/>
          </ac:spMkLst>
        </pc:spChg>
        <pc:spChg chg="del">
          <ac:chgData name="geonho kim" userId="72bb0c01ed287e5c" providerId="LiveId" clId="{3866A236-0994-46A7-8C2A-777DC23D0A07}" dt="2024-05-10T07:54:37.586" v="2808" actId="478"/>
          <ac:spMkLst>
            <pc:docMk/>
            <pc:sldMk cId="2829589928" sldId="290"/>
            <ac:spMk id="35" creationId="{F19609EE-FEF0-5200-C39B-4E6D5EA40CAC}"/>
          </ac:spMkLst>
        </pc:spChg>
      </pc:sldChg>
      <pc:sldChg chg="addSp delSp modSp add del mod">
        <pc:chgData name="geonho kim" userId="72bb0c01ed287e5c" providerId="LiveId" clId="{3866A236-0994-46A7-8C2A-777DC23D0A07}" dt="2024-05-10T09:26:57.687" v="3225" actId="47"/>
        <pc:sldMkLst>
          <pc:docMk/>
          <pc:sldMk cId="2693949272" sldId="291"/>
        </pc:sldMkLst>
        <pc:spChg chg="mod">
          <ac:chgData name="geonho kim" userId="72bb0c01ed287e5c" providerId="LiveId" clId="{3866A236-0994-46A7-8C2A-777DC23D0A07}" dt="2024-05-10T08:58:34.949" v="3154" actId="20577"/>
          <ac:spMkLst>
            <pc:docMk/>
            <pc:sldMk cId="2693949272" sldId="291"/>
            <ac:spMk id="2" creationId="{89CBE126-C4B2-A9BF-EC28-1BAD6691BFD9}"/>
          </ac:spMkLst>
        </pc:spChg>
        <pc:spChg chg="mod">
          <ac:chgData name="geonho kim" userId="72bb0c01ed287e5c" providerId="LiveId" clId="{3866A236-0994-46A7-8C2A-777DC23D0A07}" dt="2024-05-10T08:53:35.674" v="3110" actId="1076"/>
          <ac:spMkLst>
            <pc:docMk/>
            <pc:sldMk cId="2693949272" sldId="291"/>
            <ac:spMk id="3" creationId="{82F8897F-6CE2-26D3-A2F4-8D6BD8948962}"/>
          </ac:spMkLst>
        </pc:spChg>
        <pc:spChg chg="mod">
          <ac:chgData name="geonho kim" userId="72bb0c01ed287e5c" providerId="LiveId" clId="{3866A236-0994-46A7-8C2A-777DC23D0A07}" dt="2024-05-10T08:53:35.674" v="3110" actId="1076"/>
          <ac:spMkLst>
            <pc:docMk/>
            <pc:sldMk cId="2693949272" sldId="291"/>
            <ac:spMk id="4" creationId="{E2677B07-87D6-5385-AB55-BDA73A8D8B80}"/>
          </ac:spMkLst>
        </pc:spChg>
        <pc:spChg chg="mod">
          <ac:chgData name="geonho kim" userId="72bb0c01ed287e5c" providerId="LiveId" clId="{3866A236-0994-46A7-8C2A-777DC23D0A07}" dt="2024-05-10T07:56:14.721" v="2890"/>
          <ac:spMkLst>
            <pc:docMk/>
            <pc:sldMk cId="2693949272" sldId="291"/>
            <ac:spMk id="5" creationId="{782597CE-1A94-450D-882C-6F9038F5BE2A}"/>
          </ac:spMkLst>
        </pc:spChg>
        <pc:spChg chg="mod">
          <ac:chgData name="geonho kim" userId="72bb0c01ed287e5c" providerId="LiveId" clId="{3866A236-0994-46A7-8C2A-777DC23D0A07}" dt="2024-05-10T08:53:35.674" v="3110" actId="1076"/>
          <ac:spMkLst>
            <pc:docMk/>
            <pc:sldMk cId="2693949272" sldId="291"/>
            <ac:spMk id="7" creationId="{25DBB96A-8CE5-0648-743F-BF81C4594347}"/>
          </ac:spMkLst>
        </pc:spChg>
        <pc:spChg chg="add del mod">
          <ac:chgData name="geonho kim" userId="72bb0c01ed287e5c" providerId="LiveId" clId="{3866A236-0994-46A7-8C2A-777DC23D0A07}" dt="2024-05-10T08:58:37.262" v="3155" actId="478"/>
          <ac:spMkLst>
            <pc:docMk/>
            <pc:sldMk cId="2693949272" sldId="291"/>
            <ac:spMk id="9" creationId="{A7D1BB38-7AB4-D338-87EA-56A443525FF0}"/>
          </ac:spMkLst>
        </pc:spChg>
        <pc:spChg chg="del mod">
          <ac:chgData name="geonho kim" userId="72bb0c01ed287e5c" providerId="LiveId" clId="{3866A236-0994-46A7-8C2A-777DC23D0A07}" dt="2024-05-10T07:56:17.195" v="2891" actId="478"/>
          <ac:spMkLst>
            <pc:docMk/>
            <pc:sldMk cId="2693949272" sldId="291"/>
            <ac:spMk id="10" creationId="{2799C5A9-1824-94C4-BDCF-9FC30271D5AE}"/>
          </ac:spMkLst>
        </pc:spChg>
      </pc:sldChg>
      <pc:sldChg chg="addSp delSp modSp del mod ord">
        <pc:chgData name="geonho kim" userId="72bb0c01ed287e5c" providerId="LiveId" clId="{3866A236-0994-46A7-8C2A-777DC23D0A07}" dt="2024-05-10T10:49:46.897" v="3635" actId="47"/>
        <pc:sldMkLst>
          <pc:docMk/>
          <pc:sldMk cId="3730572664" sldId="293"/>
        </pc:sldMkLst>
        <pc:spChg chg="del mod">
          <ac:chgData name="geonho kim" userId="72bb0c01ed287e5c" providerId="LiveId" clId="{3866A236-0994-46A7-8C2A-777DC23D0A07}" dt="2024-05-10T08:37:01.609" v="3102" actId="478"/>
          <ac:spMkLst>
            <pc:docMk/>
            <pc:sldMk cId="3730572664" sldId="293"/>
            <ac:spMk id="2" creationId="{8CAA628E-89A6-0E90-49BD-C94D84D392EB}"/>
          </ac:spMkLst>
        </pc:spChg>
        <pc:spChg chg="add del mod">
          <ac:chgData name="geonho kim" userId="72bb0c01ed287e5c" providerId="LiveId" clId="{3866A236-0994-46A7-8C2A-777DC23D0A07}" dt="2024-05-10T05:41:28.336" v="1302" actId="478"/>
          <ac:spMkLst>
            <pc:docMk/>
            <pc:sldMk cId="3730572664" sldId="293"/>
            <ac:spMk id="3" creationId="{059B8B48-5219-9E00-E8B5-22848C9CB547}"/>
          </ac:spMkLst>
        </pc:spChg>
        <pc:spChg chg="add mod">
          <ac:chgData name="geonho kim" userId="72bb0c01ed287e5c" providerId="LiveId" clId="{3866A236-0994-46A7-8C2A-777DC23D0A07}" dt="2024-05-10T10:34:46.393" v="3501" actId="20577"/>
          <ac:spMkLst>
            <pc:docMk/>
            <pc:sldMk cId="3730572664" sldId="293"/>
            <ac:spMk id="3" creationId="{C48A177E-4F4B-6001-0CE3-B115A2B80014}"/>
          </ac:spMkLst>
        </pc:spChg>
        <pc:spChg chg="del mod">
          <ac:chgData name="geonho kim" userId="72bb0c01ed287e5c" providerId="LiveId" clId="{3866A236-0994-46A7-8C2A-777DC23D0A07}" dt="2024-05-10T05:39:27.654" v="1298"/>
          <ac:spMkLst>
            <pc:docMk/>
            <pc:sldMk cId="3730572664" sldId="293"/>
            <ac:spMk id="4" creationId="{19CB952D-2C03-D609-0010-0B2850D5AEF8}"/>
          </ac:spMkLst>
        </pc:spChg>
        <pc:spChg chg="add mod">
          <ac:chgData name="geonho kim" userId="72bb0c01ed287e5c" providerId="LiveId" clId="{3866A236-0994-46A7-8C2A-777DC23D0A07}" dt="2024-05-10T09:33:17.903" v="3352" actId="571"/>
          <ac:spMkLst>
            <pc:docMk/>
            <pc:sldMk cId="3730572664" sldId="293"/>
            <ac:spMk id="4" creationId="{769E1492-011E-1392-DB63-9980A760A996}"/>
          </ac:spMkLst>
        </pc:spChg>
        <pc:spChg chg="del">
          <ac:chgData name="geonho kim" userId="72bb0c01ed287e5c" providerId="LiveId" clId="{3866A236-0994-46A7-8C2A-777DC23D0A07}" dt="2024-05-10T08:36:57.873" v="3100" actId="478"/>
          <ac:spMkLst>
            <pc:docMk/>
            <pc:sldMk cId="3730572664" sldId="293"/>
            <ac:spMk id="5" creationId="{782597CE-1A94-450D-882C-6F9038F5BE2A}"/>
          </ac:spMkLst>
        </pc:spChg>
        <pc:spChg chg="mod">
          <ac:chgData name="geonho kim" userId="72bb0c01ed287e5c" providerId="LiveId" clId="{3866A236-0994-46A7-8C2A-777DC23D0A07}" dt="2024-05-10T09:34:58.088" v="3437" actId="1076"/>
          <ac:spMkLst>
            <pc:docMk/>
            <pc:sldMk cId="3730572664" sldId="293"/>
            <ac:spMk id="7" creationId="{7118947B-124F-76B9-9622-36B6CA89A1BF}"/>
          </ac:spMkLst>
        </pc:spChg>
        <pc:spChg chg="mod">
          <ac:chgData name="geonho kim" userId="72bb0c01ed287e5c" providerId="LiveId" clId="{3866A236-0994-46A7-8C2A-777DC23D0A07}" dt="2024-05-10T09:35:03.617" v="3438" actId="1076"/>
          <ac:spMkLst>
            <pc:docMk/>
            <pc:sldMk cId="3730572664" sldId="293"/>
            <ac:spMk id="9" creationId="{291F4352-7EE8-8DD7-98DC-E4A7BE2C258A}"/>
          </ac:spMkLst>
        </pc:spChg>
        <pc:spChg chg="mod">
          <ac:chgData name="geonho kim" userId="72bb0c01ed287e5c" providerId="LiveId" clId="{3866A236-0994-46A7-8C2A-777DC23D0A07}" dt="2024-05-10T09:35:07.851" v="3439" actId="1076"/>
          <ac:spMkLst>
            <pc:docMk/>
            <pc:sldMk cId="3730572664" sldId="293"/>
            <ac:spMk id="10" creationId="{DE5E4AAF-69EB-74FF-0E6F-D97703494CB6}"/>
          </ac:spMkLst>
        </pc:spChg>
        <pc:spChg chg="mod">
          <ac:chgData name="geonho kim" userId="72bb0c01ed287e5c" providerId="LiveId" clId="{3866A236-0994-46A7-8C2A-777DC23D0A07}" dt="2024-05-10T09:34:58.088" v="3437" actId="1076"/>
          <ac:spMkLst>
            <pc:docMk/>
            <pc:sldMk cId="3730572664" sldId="293"/>
            <ac:spMk id="11" creationId="{A773AB07-4DB2-00B0-D5FD-5974CA58D7E2}"/>
          </ac:spMkLst>
        </pc:spChg>
        <pc:spChg chg="mod">
          <ac:chgData name="geonho kim" userId="72bb0c01ed287e5c" providerId="LiveId" clId="{3866A236-0994-46A7-8C2A-777DC23D0A07}" dt="2024-05-10T10:49:11.074" v="3630" actId="20577"/>
          <ac:spMkLst>
            <pc:docMk/>
            <pc:sldMk cId="3730572664" sldId="293"/>
            <ac:spMk id="13" creationId="{F1598D60-943D-0AD9-E980-4C2BC903829C}"/>
          </ac:spMkLst>
        </pc:spChg>
        <pc:spChg chg="add mod">
          <ac:chgData name="geonho kim" userId="72bb0c01ed287e5c" providerId="LiveId" clId="{3866A236-0994-46A7-8C2A-777DC23D0A07}" dt="2024-05-10T09:35:03.617" v="3438" actId="1076"/>
          <ac:spMkLst>
            <pc:docMk/>
            <pc:sldMk cId="3730572664" sldId="293"/>
            <ac:spMk id="14" creationId="{30C0D2E2-8450-7EB9-0624-F833B1378C02}"/>
          </ac:spMkLst>
        </pc:spChg>
        <pc:spChg chg="add mod">
          <ac:chgData name="geonho kim" userId="72bb0c01ed287e5c" providerId="LiveId" clId="{3866A236-0994-46A7-8C2A-777DC23D0A07}" dt="2024-05-10T09:34:51.983" v="3436"/>
          <ac:spMkLst>
            <pc:docMk/>
            <pc:sldMk cId="3730572664" sldId="293"/>
            <ac:spMk id="15" creationId="{174EFA5F-B4F5-3425-C5E3-2988928A6BA3}"/>
          </ac:spMkLst>
        </pc:spChg>
        <pc:spChg chg="add mod">
          <ac:chgData name="geonho kim" userId="72bb0c01ed287e5c" providerId="LiveId" clId="{3866A236-0994-46A7-8C2A-777DC23D0A07}" dt="2024-05-10T09:37:02.878" v="3441" actId="571"/>
          <ac:spMkLst>
            <pc:docMk/>
            <pc:sldMk cId="3730572664" sldId="293"/>
            <ac:spMk id="16" creationId="{3B0A8B72-E163-BB2B-8CA6-A8559B8FDA0B}"/>
          </ac:spMkLst>
        </pc:spChg>
        <pc:spChg chg="add mod">
          <ac:chgData name="geonho kim" userId="72bb0c01ed287e5c" providerId="LiveId" clId="{3866A236-0994-46A7-8C2A-777DC23D0A07}" dt="2024-05-10T09:37:32.114" v="3497"/>
          <ac:spMkLst>
            <pc:docMk/>
            <pc:sldMk cId="3730572664" sldId="293"/>
            <ac:spMk id="17" creationId="{53D2C7A1-7B50-2534-5FF5-B55924B5E579}"/>
          </ac:spMkLst>
        </pc:spChg>
        <pc:spChg chg="add mod">
          <ac:chgData name="geonho kim" userId="72bb0c01ed287e5c" providerId="LiveId" clId="{3866A236-0994-46A7-8C2A-777DC23D0A07}" dt="2024-05-10T09:41:28.031" v="3499" actId="571"/>
          <ac:spMkLst>
            <pc:docMk/>
            <pc:sldMk cId="3730572664" sldId="293"/>
            <ac:spMk id="18" creationId="{77C26A04-7B24-7FD8-FDAD-D98EEAA35A39}"/>
          </ac:spMkLst>
        </pc:spChg>
        <pc:spChg chg="add del mod">
          <ac:chgData name="geonho kim" userId="72bb0c01ed287e5c" providerId="LiveId" clId="{3866A236-0994-46A7-8C2A-777DC23D0A07}" dt="2024-05-10T10:37:29.177" v="3504" actId="478"/>
          <ac:spMkLst>
            <pc:docMk/>
            <pc:sldMk cId="3730572664" sldId="293"/>
            <ac:spMk id="19" creationId="{2E954A1D-8A33-B11D-995E-AAB8BEF57E23}"/>
          </ac:spMkLst>
        </pc:spChg>
        <pc:spChg chg="add del mod">
          <ac:chgData name="geonho kim" userId="72bb0c01ed287e5c" providerId="LiveId" clId="{3866A236-0994-46A7-8C2A-777DC23D0A07}" dt="2024-05-10T10:37:27.089" v="3503" actId="478"/>
          <ac:spMkLst>
            <pc:docMk/>
            <pc:sldMk cId="3730572664" sldId="293"/>
            <ac:spMk id="20" creationId="{5989E12D-F783-6892-544B-1FD4A6703565}"/>
          </ac:spMkLst>
        </pc:spChg>
        <pc:spChg chg="add mod">
          <ac:chgData name="geonho kim" userId="72bb0c01ed287e5c" providerId="LiveId" clId="{3866A236-0994-46A7-8C2A-777DC23D0A07}" dt="2024-05-10T10:40:27.273" v="3517" actId="571"/>
          <ac:spMkLst>
            <pc:docMk/>
            <pc:sldMk cId="3730572664" sldId="293"/>
            <ac:spMk id="21" creationId="{EBE7F840-E1B1-9A98-DC6D-8FE46EAA7014}"/>
          </ac:spMkLst>
        </pc:spChg>
        <pc:spChg chg="add mod">
          <ac:chgData name="geonho kim" userId="72bb0c01ed287e5c" providerId="LiveId" clId="{3866A236-0994-46A7-8C2A-777DC23D0A07}" dt="2024-05-10T10:40:39.960" v="3549"/>
          <ac:spMkLst>
            <pc:docMk/>
            <pc:sldMk cId="3730572664" sldId="293"/>
            <ac:spMk id="22" creationId="{F204F529-B721-646C-113B-4033365F0007}"/>
          </ac:spMkLst>
        </pc:spChg>
      </pc:sldChg>
      <pc:sldChg chg="addSp delSp modSp mod">
        <pc:chgData name="geonho kim" userId="72bb0c01ed287e5c" providerId="LiveId" clId="{3866A236-0994-46A7-8C2A-777DC23D0A07}" dt="2024-05-11T00:02:52.712" v="5137" actId="20577"/>
        <pc:sldMkLst>
          <pc:docMk/>
          <pc:sldMk cId="1737405972" sldId="294"/>
        </pc:sldMkLst>
        <pc:spChg chg="add del">
          <ac:chgData name="geonho kim" userId="72bb0c01ed287e5c" providerId="LiveId" clId="{3866A236-0994-46A7-8C2A-777DC23D0A07}" dt="2024-05-11T00:02:52.250" v="5136" actId="478"/>
          <ac:spMkLst>
            <pc:docMk/>
            <pc:sldMk cId="1737405972" sldId="294"/>
            <ac:spMk id="2" creationId="{13630F22-ABC0-FA00-1689-6A76E7AB9714}"/>
          </ac:spMkLst>
        </pc:spChg>
        <pc:spChg chg="add mod">
          <ac:chgData name="geonho kim" userId="72bb0c01ed287e5c" providerId="LiveId" clId="{3866A236-0994-46A7-8C2A-777DC23D0A07}" dt="2024-05-11T00:02:44.880" v="5135"/>
          <ac:spMkLst>
            <pc:docMk/>
            <pc:sldMk cId="1737405972" sldId="294"/>
            <ac:spMk id="6" creationId="{629C24AC-A704-BAD4-5AB6-DDF63AE93DA5}"/>
          </ac:spMkLst>
        </pc:spChg>
        <pc:spChg chg="add mod">
          <ac:chgData name="geonho kim" userId="72bb0c01ed287e5c" providerId="LiveId" clId="{3866A236-0994-46A7-8C2A-777DC23D0A07}" dt="2024-05-11T00:02:44.880" v="5135"/>
          <ac:spMkLst>
            <pc:docMk/>
            <pc:sldMk cId="1737405972" sldId="294"/>
            <ac:spMk id="7" creationId="{C3C13C19-9F0A-22F9-EF45-95C32AAE7BAD}"/>
          </ac:spMkLst>
        </pc:spChg>
        <pc:spChg chg="add del mod">
          <ac:chgData name="geonho kim" userId="72bb0c01ed287e5c" providerId="LiveId" clId="{3866A236-0994-46A7-8C2A-777DC23D0A07}" dt="2024-05-11T00:02:52.712" v="5137" actId="20577"/>
          <ac:spMkLst>
            <pc:docMk/>
            <pc:sldMk cId="1737405972" sldId="294"/>
            <ac:spMk id="41" creationId="{99E81EB2-18B4-40C9-B948-24B4E4A22D19}"/>
          </ac:spMkLst>
        </pc:spChg>
      </pc:sldChg>
      <pc:sldChg chg="del">
        <pc:chgData name="geonho kim" userId="72bb0c01ed287e5c" providerId="LiveId" clId="{3866A236-0994-46A7-8C2A-777DC23D0A07}" dt="2024-05-10T02:32:28.435" v="1180" actId="47"/>
        <pc:sldMkLst>
          <pc:docMk/>
          <pc:sldMk cId="1202758702" sldId="295"/>
        </pc:sldMkLst>
      </pc:sldChg>
      <pc:sldChg chg="addSp delSp modSp mod">
        <pc:chgData name="geonho kim" userId="72bb0c01ed287e5c" providerId="LiveId" clId="{3866A236-0994-46A7-8C2A-777DC23D0A07}" dt="2024-05-10T11:08:18.305" v="3995" actId="20577"/>
        <pc:sldMkLst>
          <pc:docMk/>
          <pc:sldMk cId="1866928572" sldId="296"/>
        </pc:sldMkLst>
        <pc:spChg chg="del mod">
          <ac:chgData name="geonho kim" userId="72bb0c01ed287e5c" providerId="LiveId" clId="{3866A236-0994-46A7-8C2A-777DC23D0A07}" dt="2024-05-10T07:57:11.209" v="2940" actId="478"/>
          <ac:spMkLst>
            <pc:docMk/>
            <pc:sldMk cId="1866928572" sldId="296"/>
            <ac:spMk id="2" creationId="{8CAA628E-89A6-0E90-49BD-C94D84D392EB}"/>
          </ac:spMkLst>
        </pc:spChg>
        <pc:spChg chg="del">
          <ac:chgData name="geonho kim" userId="72bb0c01ed287e5c" providerId="LiveId" clId="{3866A236-0994-46A7-8C2A-777DC23D0A07}" dt="2024-05-09T08:03:31.472" v="52" actId="478"/>
          <ac:spMkLst>
            <pc:docMk/>
            <pc:sldMk cId="1866928572" sldId="296"/>
            <ac:spMk id="3" creationId="{41888044-ED37-7518-42FB-913D16B61D05}"/>
          </ac:spMkLst>
        </pc:spChg>
        <pc:spChg chg="del mod">
          <ac:chgData name="geonho kim" userId="72bb0c01ed287e5c" providerId="LiveId" clId="{3866A236-0994-46A7-8C2A-777DC23D0A07}" dt="2024-05-10T07:57:19.444" v="2942" actId="478"/>
          <ac:spMkLst>
            <pc:docMk/>
            <pc:sldMk cId="1866928572" sldId="296"/>
            <ac:spMk id="4" creationId="{AE78AD46-2DB7-B926-6548-12FAAED24D9E}"/>
          </ac:spMkLst>
        </pc:spChg>
        <pc:spChg chg="mod">
          <ac:chgData name="geonho kim" userId="72bb0c01ed287e5c" providerId="LiveId" clId="{3866A236-0994-46A7-8C2A-777DC23D0A07}" dt="2024-05-10T11:08:18.305" v="3995" actId="20577"/>
          <ac:spMkLst>
            <pc:docMk/>
            <pc:sldMk cId="1866928572" sldId="296"/>
            <ac:spMk id="5" creationId="{782597CE-1A94-450D-882C-6F9038F5BE2A}"/>
          </ac:spMkLst>
        </pc:spChg>
        <pc:spChg chg="del mod">
          <ac:chgData name="geonho kim" userId="72bb0c01ed287e5c" providerId="LiveId" clId="{3866A236-0994-46A7-8C2A-777DC23D0A07}" dt="2024-05-10T07:57:19.444" v="2942" actId="478"/>
          <ac:spMkLst>
            <pc:docMk/>
            <pc:sldMk cId="1866928572" sldId="296"/>
            <ac:spMk id="7" creationId="{BAAE4B52-CAC6-3506-A5F9-295309CA7C6A}"/>
          </ac:spMkLst>
        </pc:spChg>
        <pc:spChg chg="del mod">
          <ac:chgData name="geonho kim" userId="72bb0c01ed287e5c" providerId="LiveId" clId="{3866A236-0994-46A7-8C2A-777DC23D0A07}" dt="2024-05-10T07:57:19.444" v="2942" actId="478"/>
          <ac:spMkLst>
            <pc:docMk/>
            <pc:sldMk cId="1866928572" sldId="296"/>
            <ac:spMk id="11" creationId="{20676BEA-B73D-7F51-B876-2802DD59F147}"/>
          </ac:spMkLst>
        </pc:spChg>
        <pc:spChg chg="del mod">
          <ac:chgData name="geonho kim" userId="72bb0c01ed287e5c" providerId="LiveId" clId="{3866A236-0994-46A7-8C2A-777DC23D0A07}" dt="2024-05-10T07:57:19.444" v="2942" actId="478"/>
          <ac:spMkLst>
            <pc:docMk/>
            <pc:sldMk cId="1866928572" sldId="296"/>
            <ac:spMk id="13" creationId="{A3B7469A-F2E3-94D4-B6B2-3B0B5940DA24}"/>
          </ac:spMkLst>
        </pc:spChg>
        <pc:spChg chg="del mod">
          <ac:chgData name="geonho kim" userId="72bb0c01ed287e5c" providerId="LiveId" clId="{3866A236-0994-46A7-8C2A-777DC23D0A07}" dt="2024-05-10T07:57:19.444" v="2942" actId="478"/>
          <ac:spMkLst>
            <pc:docMk/>
            <pc:sldMk cId="1866928572" sldId="296"/>
            <ac:spMk id="14" creationId="{56B194E2-DA94-6042-D017-054440CE04E8}"/>
          </ac:spMkLst>
        </pc:spChg>
        <pc:spChg chg="del mod">
          <ac:chgData name="geonho kim" userId="72bb0c01ed287e5c" providerId="LiveId" clId="{3866A236-0994-46A7-8C2A-777DC23D0A07}" dt="2024-05-10T07:57:19.444" v="2942" actId="478"/>
          <ac:spMkLst>
            <pc:docMk/>
            <pc:sldMk cId="1866928572" sldId="296"/>
            <ac:spMk id="15" creationId="{4E9E9333-8CDA-2C2C-1CC8-AD18C887EBEA}"/>
          </ac:spMkLst>
        </pc:spChg>
        <pc:spChg chg="del mod">
          <ac:chgData name="geonho kim" userId="72bb0c01ed287e5c" providerId="LiveId" clId="{3866A236-0994-46A7-8C2A-777DC23D0A07}" dt="2024-05-10T07:57:19.444" v="2942" actId="478"/>
          <ac:spMkLst>
            <pc:docMk/>
            <pc:sldMk cId="1866928572" sldId="296"/>
            <ac:spMk id="16" creationId="{F6672C43-6380-20B6-066A-A8AE93A4FB65}"/>
          </ac:spMkLst>
        </pc:spChg>
        <pc:spChg chg="del mod">
          <ac:chgData name="geonho kim" userId="72bb0c01ed287e5c" providerId="LiveId" clId="{3866A236-0994-46A7-8C2A-777DC23D0A07}" dt="2024-05-10T07:57:19.444" v="2942" actId="478"/>
          <ac:spMkLst>
            <pc:docMk/>
            <pc:sldMk cId="1866928572" sldId="296"/>
            <ac:spMk id="17" creationId="{D7167868-BDCC-68AD-B565-B2933BB8E32D}"/>
          </ac:spMkLst>
        </pc:spChg>
        <pc:picChg chg="add del mod">
          <ac:chgData name="geonho kim" userId="72bb0c01ed287e5c" providerId="LiveId" clId="{3866A236-0994-46A7-8C2A-777DC23D0A07}" dt="2024-05-09T07:55:35.425" v="45" actId="478"/>
          <ac:picMkLst>
            <pc:docMk/>
            <pc:sldMk cId="1866928572" sldId="296"/>
            <ac:picMk id="10" creationId="{4780AF7D-7411-CB5B-E0AC-954AD4C6B810}"/>
          </ac:picMkLst>
        </pc:picChg>
        <pc:picChg chg="add del mod">
          <ac:chgData name="geonho kim" userId="72bb0c01ed287e5c" providerId="LiveId" clId="{3866A236-0994-46A7-8C2A-777DC23D0A07}" dt="2024-05-10T00:37:51.718" v="685" actId="478"/>
          <ac:picMkLst>
            <pc:docMk/>
            <pc:sldMk cId="1866928572" sldId="296"/>
            <ac:picMk id="19" creationId="{88177516-C61E-F514-BEF5-2F194BC8552B}"/>
          </ac:picMkLst>
        </pc:picChg>
        <pc:picChg chg="add del mod">
          <ac:chgData name="geonho kim" userId="72bb0c01ed287e5c" providerId="LiveId" clId="{3866A236-0994-46A7-8C2A-777DC23D0A07}" dt="2024-05-09T08:31:16.340" v="595" actId="21"/>
          <ac:picMkLst>
            <pc:docMk/>
            <pc:sldMk cId="1866928572" sldId="296"/>
            <ac:picMk id="20" creationId="{F6E4CF16-001E-FA2B-0EFE-5D4C55C1368F}"/>
          </ac:picMkLst>
        </pc:picChg>
        <pc:picChg chg="add mod">
          <ac:chgData name="geonho kim" userId="72bb0c01ed287e5c" providerId="LiveId" clId="{3866A236-0994-46A7-8C2A-777DC23D0A07}" dt="2024-05-10T00:37:38.490" v="677"/>
          <ac:picMkLst>
            <pc:docMk/>
            <pc:sldMk cId="1866928572" sldId="296"/>
            <ac:picMk id="22" creationId="{32FD00F5-EB9C-4F49-875D-9FB5C8AB27F2}"/>
          </ac:picMkLst>
        </pc:picChg>
        <pc:picChg chg="add mod ord">
          <ac:chgData name="geonho kim" userId="72bb0c01ed287e5c" providerId="LiveId" clId="{3866A236-0994-46A7-8C2A-777DC23D0A07}" dt="2024-05-10T07:57:31.815" v="2948" actId="14100"/>
          <ac:picMkLst>
            <pc:docMk/>
            <pc:sldMk cId="1866928572" sldId="296"/>
            <ac:picMk id="24" creationId="{FEA6674D-9F2C-A053-AC0B-82EBEB873B23}"/>
          </ac:picMkLst>
        </pc:picChg>
      </pc:sldChg>
      <pc:sldChg chg="addSp delSp modSp add mod ord">
        <pc:chgData name="geonho kim" userId="72bb0c01ed287e5c" providerId="LiveId" clId="{3866A236-0994-46A7-8C2A-777DC23D0A07}" dt="2024-05-10T11:26:05.253" v="4869" actId="20577"/>
        <pc:sldMkLst>
          <pc:docMk/>
          <pc:sldMk cId="3752154486" sldId="297"/>
        </pc:sldMkLst>
        <pc:spChg chg="mod">
          <ac:chgData name="geonho kim" userId="72bb0c01ed287e5c" providerId="LiveId" clId="{3866A236-0994-46A7-8C2A-777DC23D0A07}" dt="2024-05-10T11:21:16.809" v="4739" actId="20577"/>
          <ac:spMkLst>
            <pc:docMk/>
            <pc:sldMk cId="3752154486" sldId="297"/>
            <ac:spMk id="2" creationId="{8CAA628E-89A6-0E90-49BD-C94D84D392EB}"/>
          </ac:spMkLst>
        </pc:spChg>
        <pc:spChg chg="add del">
          <ac:chgData name="geonho kim" userId="72bb0c01ed287e5c" providerId="LiveId" clId="{3866A236-0994-46A7-8C2A-777DC23D0A07}" dt="2024-05-10T06:00:40.932" v="2021" actId="22"/>
          <ac:spMkLst>
            <pc:docMk/>
            <pc:sldMk cId="3752154486" sldId="297"/>
            <ac:spMk id="4" creationId="{84C11CA9-65C4-615E-882F-B9B23336DAA6}"/>
          </ac:spMkLst>
        </pc:spChg>
        <pc:spChg chg="del mod">
          <ac:chgData name="geonho kim" userId="72bb0c01ed287e5c" providerId="LiveId" clId="{3866A236-0994-46A7-8C2A-777DC23D0A07}" dt="2024-05-10T00:45:33.315" v="790" actId="478"/>
          <ac:spMkLst>
            <pc:docMk/>
            <pc:sldMk cId="3752154486" sldId="297"/>
            <ac:spMk id="4" creationId="{AE78AD46-2DB7-B926-6548-12FAAED24D9E}"/>
          </ac:spMkLst>
        </pc:spChg>
        <pc:spChg chg="mod">
          <ac:chgData name="geonho kim" userId="72bb0c01ed287e5c" providerId="LiveId" clId="{3866A236-0994-46A7-8C2A-777DC23D0A07}" dt="2024-05-10T11:08:19.646" v="3996" actId="20577"/>
          <ac:spMkLst>
            <pc:docMk/>
            <pc:sldMk cId="3752154486" sldId="297"/>
            <ac:spMk id="5" creationId="{782597CE-1A94-450D-882C-6F9038F5BE2A}"/>
          </ac:spMkLst>
        </pc:spChg>
        <pc:spChg chg="add mod">
          <ac:chgData name="geonho kim" userId="72bb0c01ed287e5c" providerId="LiveId" clId="{3866A236-0994-46A7-8C2A-777DC23D0A07}" dt="2024-05-10T06:03:09.136" v="2022"/>
          <ac:spMkLst>
            <pc:docMk/>
            <pc:sldMk cId="3752154486" sldId="297"/>
            <ac:spMk id="7" creationId="{7797C995-6D5C-04FA-BBBC-CDF0BB420168}"/>
          </ac:spMkLst>
        </pc:spChg>
        <pc:spChg chg="add mod">
          <ac:chgData name="geonho kim" userId="72bb0c01ed287e5c" providerId="LiveId" clId="{3866A236-0994-46A7-8C2A-777DC23D0A07}" dt="2024-05-10T11:26:05.253" v="4869" actId="20577"/>
          <ac:spMkLst>
            <pc:docMk/>
            <pc:sldMk cId="3752154486" sldId="297"/>
            <ac:spMk id="7" creationId="{B6C01130-9EAC-9DFA-37C8-04739A45E33D}"/>
          </ac:spMkLst>
        </pc:spChg>
        <pc:spChg chg="del mod">
          <ac:chgData name="geonho kim" userId="72bb0c01ed287e5c" providerId="LiveId" clId="{3866A236-0994-46A7-8C2A-777DC23D0A07}" dt="2024-05-10T00:45:33.315" v="790" actId="478"/>
          <ac:spMkLst>
            <pc:docMk/>
            <pc:sldMk cId="3752154486" sldId="297"/>
            <ac:spMk id="7" creationId="{BAAE4B52-CAC6-3506-A5F9-295309CA7C6A}"/>
          </ac:spMkLst>
        </pc:spChg>
        <pc:spChg chg="add mod">
          <ac:chgData name="geonho kim" userId="72bb0c01ed287e5c" providerId="LiveId" clId="{3866A236-0994-46A7-8C2A-777DC23D0A07}" dt="2024-05-10T06:03:09.136" v="2022"/>
          <ac:spMkLst>
            <pc:docMk/>
            <pc:sldMk cId="3752154486" sldId="297"/>
            <ac:spMk id="9" creationId="{D8E394E3-73BB-79AA-3DB3-A60A28ABC562}"/>
          </ac:spMkLst>
        </pc:spChg>
        <pc:spChg chg="add del mod">
          <ac:chgData name="geonho kim" userId="72bb0c01ed287e5c" providerId="LiveId" clId="{3866A236-0994-46A7-8C2A-777DC23D0A07}" dt="2024-05-10T08:58:15.679" v="3152" actId="478"/>
          <ac:spMkLst>
            <pc:docMk/>
            <pc:sldMk cId="3752154486" sldId="297"/>
            <ac:spMk id="10" creationId="{BAD55E1E-4250-E6C6-A8F4-1668599659F7}"/>
          </ac:spMkLst>
        </pc:spChg>
        <pc:spChg chg="del">
          <ac:chgData name="geonho kim" userId="72bb0c01ed287e5c" providerId="LiveId" clId="{3866A236-0994-46A7-8C2A-777DC23D0A07}" dt="2024-05-09T08:39:14.802" v="619" actId="478"/>
          <ac:spMkLst>
            <pc:docMk/>
            <pc:sldMk cId="3752154486" sldId="297"/>
            <ac:spMk id="11" creationId="{20676BEA-B73D-7F51-B876-2802DD59F147}"/>
          </ac:spMkLst>
        </pc:spChg>
        <pc:spChg chg="add del mod">
          <ac:chgData name="geonho kim" userId="72bb0c01ed287e5c" providerId="LiveId" clId="{3866A236-0994-46A7-8C2A-777DC23D0A07}" dt="2024-05-10T08:58:15.679" v="3152" actId="478"/>
          <ac:spMkLst>
            <pc:docMk/>
            <pc:sldMk cId="3752154486" sldId="297"/>
            <ac:spMk id="11" creationId="{BD99858F-20F5-B09D-04AF-07218BF18FBF}"/>
          </ac:spMkLst>
        </pc:spChg>
        <pc:spChg chg="del">
          <ac:chgData name="geonho kim" userId="72bb0c01ed287e5c" providerId="LiveId" clId="{3866A236-0994-46A7-8C2A-777DC23D0A07}" dt="2024-05-09T08:39:14.802" v="619" actId="478"/>
          <ac:spMkLst>
            <pc:docMk/>
            <pc:sldMk cId="3752154486" sldId="297"/>
            <ac:spMk id="13" creationId="{A3B7469A-F2E3-94D4-B6B2-3B0B5940DA24}"/>
          </ac:spMkLst>
        </pc:spChg>
        <pc:spChg chg="del">
          <ac:chgData name="geonho kim" userId="72bb0c01ed287e5c" providerId="LiveId" clId="{3866A236-0994-46A7-8C2A-777DC23D0A07}" dt="2024-05-09T08:39:14.802" v="619" actId="478"/>
          <ac:spMkLst>
            <pc:docMk/>
            <pc:sldMk cId="3752154486" sldId="297"/>
            <ac:spMk id="14" creationId="{56B194E2-DA94-6042-D017-054440CE04E8}"/>
          </ac:spMkLst>
        </pc:spChg>
        <pc:spChg chg="add del mod">
          <ac:chgData name="geonho kim" userId="72bb0c01ed287e5c" providerId="LiveId" clId="{3866A236-0994-46A7-8C2A-777DC23D0A07}" dt="2024-05-10T08:58:15.679" v="3152" actId="478"/>
          <ac:spMkLst>
            <pc:docMk/>
            <pc:sldMk cId="3752154486" sldId="297"/>
            <ac:spMk id="15" creationId="{0F1FEABF-C373-473F-872E-47F6284BC5E3}"/>
          </ac:spMkLst>
        </pc:spChg>
        <pc:spChg chg="del">
          <ac:chgData name="geonho kim" userId="72bb0c01ed287e5c" providerId="LiveId" clId="{3866A236-0994-46A7-8C2A-777DC23D0A07}" dt="2024-05-09T08:39:14.802" v="619" actId="478"/>
          <ac:spMkLst>
            <pc:docMk/>
            <pc:sldMk cId="3752154486" sldId="297"/>
            <ac:spMk id="15" creationId="{4E9E9333-8CDA-2C2C-1CC8-AD18C887EBEA}"/>
          </ac:spMkLst>
        </pc:spChg>
        <pc:spChg chg="add del mod">
          <ac:chgData name="geonho kim" userId="72bb0c01ed287e5c" providerId="LiveId" clId="{3866A236-0994-46A7-8C2A-777DC23D0A07}" dt="2024-05-10T08:58:15.679" v="3152" actId="478"/>
          <ac:spMkLst>
            <pc:docMk/>
            <pc:sldMk cId="3752154486" sldId="297"/>
            <ac:spMk id="16" creationId="{1FECB9ED-9860-F73C-2512-64A36C49FCBA}"/>
          </ac:spMkLst>
        </pc:spChg>
        <pc:spChg chg="del mod">
          <ac:chgData name="geonho kim" userId="72bb0c01ed287e5c" providerId="LiveId" clId="{3866A236-0994-46A7-8C2A-777DC23D0A07}" dt="2024-05-10T00:45:33.315" v="790" actId="478"/>
          <ac:spMkLst>
            <pc:docMk/>
            <pc:sldMk cId="3752154486" sldId="297"/>
            <ac:spMk id="16" creationId="{F6672C43-6380-20B6-066A-A8AE93A4FB65}"/>
          </ac:spMkLst>
        </pc:spChg>
        <pc:spChg chg="add del mod">
          <ac:chgData name="geonho kim" userId="72bb0c01ed287e5c" providerId="LiveId" clId="{3866A236-0994-46A7-8C2A-777DC23D0A07}" dt="2024-05-10T08:58:15.679" v="3152" actId="478"/>
          <ac:spMkLst>
            <pc:docMk/>
            <pc:sldMk cId="3752154486" sldId="297"/>
            <ac:spMk id="17" creationId="{C800FC1D-40E0-2BD6-4C95-6357FE0963B1}"/>
          </ac:spMkLst>
        </pc:spChg>
        <pc:spChg chg="del mod">
          <ac:chgData name="geonho kim" userId="72bb0c01ed287e5c" providerId="LiveId" clId="{3866A236-0994-46A7-8C2A-777DC23D0A07}" dt="2024-05-10T00:45:33.315" v="790" actId="478"/>
          <ac:spMkLst>
            <pc:docMk/>
            <pc:sldMk cId="3752154486" sldId="297"/>
            <ac:spMk id="17" creationId="{D7167868-BDCC-68AD-B565-B2933BB8E32D}"/>
          </ac:spMkLst>
        </pc:spChg>
        <pc:spChg chg="add del mod">
          <ac:chgData name="geonho kim" userId="72bb0c01ed287e5c" providerId="LiveId" clId="{3866A236-0994-46A7-8C2A-777DC23D0A07}" dt="2024-05-10T08:58:15.679" v="3152" actId="478"/>
          <ac:spMkLst>
            <pc:docMk/>
            <pc:sldMk cId="3752154486" sldId="297"/>
            <ac:spMk id="19" creationId="{F9476B65-9AFF-F3A6-811F-D0E2D3CACDA3}"/>
          </ac:spMkLst>
        </pc:spChg>
        <pc:spChg chg="add del mod">
          <ac:chgData name="geonho kim" userId="72bb0c01ed287e5c" providerId="LiveId" clId="{3866A236-0994-46A7-8C2A-777DC23D0A07}" dt="2024-05-10T08:58:15.679" v="3152" actId="478"/>
          <ac:spMkLst>
            <pc:docMk/>
            <pc:sldMk cId="3752154486" sldId="297"/>
            <ac:spMk id="23" creationId="{DEE0FC33-2FFF-9E83-C021-AC4EFD923799}"/>
          </ac:spMkLst>
        </pc:spChg>
        <pc:spChg chg="add del mod">
          <ac:chgData name="geonho kim" userId="72bb0c01ed287e5c" providerId="LiveId" clId="{3866A236-0994-46A7-8C2A-777DC23D0A07}" dt="2024-05-10T06:03:12.558" v="2023" actId="478"/>
          <ac:spMkLst>
            <pc:docMk/>
            <pc:sldMk cId="3752154486" sldId="297"/>
            <ac:spMk id="24" creationId="{61BAA3A8-ECEA-6AAC-8F40-70D2FEF1871D}"/>
          </ac:spMkLst>
        </pc:spChg>
        <pc:spChg chg="add del mod">
          <ac:chgData name="geonho kim" userId="72bb0c01ed287e5c" providerId="LiveId" clId="{3866A236-0994-46A7-8C2A-777DC23D0A07}" dt="2024-05-10T06:03:14.948" v="2024" actId="478"/>
          <ac:spMkLst>
            <pc:docMk/>
            <pc:sldMk cId="3752154486" sldId="297"/>
            <ac:spMk id="25" creationId="{421F1139-33D1-AE7A-ED5B-6A9D752BFC40}"/>
          </ac:spMkLst>
        </pc:spChg>
        <pc:spChg chg="add del mod">
          <ac:chgData name="geonho kim" userId="72bb0c01ed287e5c" providerId="LiveId" clId="{3866A236-0994-46A7-8C2A-777DC23D0A07}" dt="2024-05-10T08:58:15.679" v="3152" actId="478"/>
          <ac:spMkLst>
            <pc:docMk/>
            <pc:sldMk cId="3752154486" sldId="297"/>
            <ac:spMk id="26" creationId="{A7A953DE-6924-AC7A-9F9D-EBC14EDF051C}"/>
          </ac:spMkLst>
        </pc:spChg>
        <pc:picChg chg="add mod">
          <ac:chgData name="geonho kim" userId="72bb0c01ed287e5c" providerId="LiveId" clId="{3866A236-0994-46A7-8C2A-777DC23D0A07}" dt="2024-05-10T11:21:27.981" v="4740" actId="1076"/>
          <ac:picMkLst>
            <pc:docMk/>
            <pc:sldMk cId="3752154486" sldId="297"/>
            <ac:picMk id="4" creationId="{D0A89AAF-181E-F88E-711F-1C95424F0851}"/>
          </ac:picMkLst>
        </pc:picChg>
        <pc:picChg chg="add del mod">
          <ac:chgData name="geonho kim" userId="72bb0c01ed287e5c" providerId="LiveId" clId="{3866A236-0994-46A7-8C2A-777DC23D0A07}" dt="2024-05-09T08:31:10.699" v="591" actId="21"/>
          <ac:picMkLst>
            <pc:docMk/>
            <pc:sldMk cId="3752154486" sldId="297"/>
            <ac:picMk id="9" creationId="{F6E4CF16-001E-FA2B-0EFE-5D4C55C1368F}"/>
          </ac:picMkLst>
        </pc:picChg>
        <pc:picChg chg="add del mod">
          <ac:chgData name="geonho kim" userId="72bb0c01ed287e5c" providerId="LiveId" clId="{3866A236-0994-46A7-8C2A-777DC23D0A07}" dt="2024-05-10T08:58:09.855" v="3151" actId="478"/>
          <ac:picMkLst>
            <pc:docMk/>
            <pc:sldMk cId="3752154486" sldId="297"/>
            <ac:picMk id="14" creationId="{0D03A154-0B71-EAC8-9B09-B6A2E641E365}"/>
          </ac:picMkLst>
        </pc:picChg>
        <pc:picChg chg="add del mod ord">
          <ac:chgData name="geonho kim" userId="72bb0c01ed287e5c" providerId="LiveId" clId="{3866A236-0994-46A7-8C2A-777DC23D0A07}" dt="2024-05-10T06:00:39.327" v="2019" actId="478"/>
          <ac:picMkLst>
            <pc:docMk/>
            <pc:sldMk cId="3752154486" sldId="297"/>
            <ac:picMk id="18" creationId="{C42EA919-6EC0-C921-853D-9BCF8078652D}"/>
          </ac:picMkLst>
        </pc:picChg>
        <pc:picChg chg="del">
          <ac:chgData name="geonho kim" userId="72bb0c01ed287e5c" providerId="LiveId" clId="{3866A236-0994-46A7-8C2A-777DC23D0A07}" dt="2024-05-09T08:28:27.756" v="552" actId="478"/>
          <ac:picMkLst>
            <pc:docMk/>
            <pc:sldMk cId="3752154486" sldId="297"/>
            <ac:picMk id="19" creationId="{88177516-C61E-F514-BEF5-2F194BC8552B}"/>
          </ac:picMkLst>
        </pc:picChg>
        <pc:picChg chg="add del mod">
          <ac:chgData name="geonho kim" userId="72bb0c01ed287e5c" providerId="LiveId" clId="{3866A236-0994-46A7-8C2A-777DC23D0A07}" dt="2024-05-10T00:38:57.204" v="693" actId="478"/>
          <ac:picMkLst>
            <pc:docMk/>
            <pc:sldMk cId="3752154486" sldId="297"/>
            <ac:picMk id="20" creationId="{F6E4CF16-001E-FA2B-0EFE-5D4C55C1368F}"/>
          </ac:picMkLst>
        </pc:picChg>
        <pc:picChg chg="add del">
          <ac:chgData name="geonho kim" userId="72bb0c01ed287e5c" providerId="LiveId" clId="{3866A236-0994-46A7-8C2A-777DC23D0A07}" dt="2024-05-10T06:49:54.040" v="2541" actId="22"/>
          <ac:picMkLst>
            <pc:docMk/>
            <pc:sldMk cId="3752154486" sldId="297"/>
            <ac:picMk id="21" creationId="{36E3FC83-A3E8-0265-96BC-2C0F1DA20D71}"/>
          </ac:picMkLst>
        </pc:picChg>
        <pc:picChg chg="add del mod">
          <ac:chgData name="geonho kim" userId="72bb0c01ed287e5c" providerId="LiveId" clId="{3866A236-0994-46A7-8C2A-777DC23D0A07}" dt="2024-05-10T00:39:39.122" v="704" actId="21"/>
          <ac:picMkLst>
            <pc:docMk/>
            <pc:sldMk cId="3752154486" sldId="297"/>
            <ac:picMk id="21" creationId="{D2904B3A-5A91-584D-EAEF-1830A691996E}"/>
          </ac:picMkLst>
        </pc:picChg>
        <pc:picChg chg="add del mod">
          <ac:chgData name="geonho kim" userId="72bb0c01ed287e5c" providerId="LiveId" clId="{3866A236-0994-46A7-8C2A-777DC23D0A07}" dt="2024-05-10T00:40:25.859" v="718" actId="21"/>
          <ac:picMkLst>
            <pc:docMk/>
            <pc:sldMk cId="3752154486" sldId="297"/>
            <ac:picMk id="22" creationId="{FE88C850-8038-0993-D68D-F7A143DF3508}"/>
          </ac:picMkLst>
        </pc:picChg>
        <pc:picChg chg="add del">
          <ac:chgData name="geonho kim" userId="72bb0c01ed287e5c" providerId="LiveId" clId="{3866A236-0994-46A7-8C2A-777DC23D0A07}" dt="2024-05-10T06:49:58.807" v="2543" actId="22"/>
          <ac:picMkLst>
            <pc:docMk/>
            <pc:sldMk cId="3752154486" sldId="297"/>
            <ac:picMk id="27" creationId="{2A002EA9-A4B8-324F-FA77-3BBD34FE5B26}"/>
          </ac:picMkLst>
        </pc:picChg>
      </pc:sldChg>
      <pc:sldChg chg="addSp delSp modSp add del mod">
        <pc:chgData name="geonho kim" userId="72bb0c01ed287e5c" providerId="LiveId" clId="{3866A236-0994-46A7-8C2A-777DC23D0A07}" dt="2024-05-09T08:46:56.485" v="653" actId="47"/>
        <pc:sldMkLst>
          <pc:docMk/>
          <pc:sldMk cId="1872787878" sldId="298"/>
        </pc:sldMkLst>
        <pc:spChg chg="del">
          <ac:chgData name="geonho kim" userId="72bb0c01ed287e5c" providerId="LiveId" clId="{3866A236-0994-46A7-8C2A-777DC23D0A07}" dt="2024-05-09T08:41:45.856" v="633" actId="478"/>
          <ac:spMkLst>
            <pc:docMk/>
            <pc:sldMk cId="1872787878" sldId="298"/>
            <ac:spMk id="4" creationId="{AE78AD46-2DB7-B926-6548-12FAAED24D9E}"/>
          </ac:spMkLst>
        </pc:spChg>
        <pc:spChg chg="del">
          <ac:chgData name="geonho kim" userId="72bb0c01ed287e5c" providerId="LiveId" clId="{3866A236-0994-46A7-8C2A-777DC23D0A07}" dt="2024-05-09T08:41:45.856" v="633" actId="478"/>
          <ac:spMkLst>
            <pc:docMk/>
            <pc:sldMk cId="1872787878" sldId="298"/>
            <ac:spMk id="7" creationId="{BAAE4B52-CAC6-3506-A5F9-295309CA7C6A}"/>
          </ac:spMkLst>
        </pc:spChg>
        <pc:spChg chg="del">
          <ac:chgData name="geonho kim" userId="72bb0c01ed287e5c" providerId="LiveId" clId="{3866A236-0994-46A7-8C2A-777DC23D0A07}" dt="2024-05-09T08:41:45.856" v="633" actId="478"/>
          <ac:spMkLst>
            <pc:docMk/>
            <pc:sldMk cId="1872787878" sldId="298"/>
            <ac:spMk id="11" creationId="{20676BEA-B73D-7F51-B876-2802DD59F147}"/>
          </ac:spMkLst>
        </pc:spChg>
        <pc:spChg chg="del">
          <ac:chgData name="geonho kim" userId="72bb0c01ed287e5c" providerId="LiveId" clId="{3866A236-0994-46A7-8C2A-777DC23D0A07}" dt="2024-05-09T08:41:45.856" v="633" actId="478"/>
          <ac:spMkLst>
            <pc:docMk/>
            <pc:sldMk cId="1872787878" sldId="298"/>
            <ac:spMk id="13" creationId="{A3B7469A-F2E3-94D4-B6B2-3B0B5940DA24}"/>
          </ac:spMkLst>
        </pc:spChg>
        <pc:spChg chg="mod">
          <ac:chgData name="geonho kim" userId="72bb0c01ed287e5c" providerId="LiveId" clId="{3866A236-0994-46A7-8C2A-777DC23D0A07}" dt="2024-05-09T08:44:33.427" v="643" actId="1076"/>
          <ac:spMkLst>
            <pc:docMk/>
            <pc:sldMk cId="1872787878" sldId="298"/>
            <ac:spMk id="14" creationId="{56B194E2-DA94-6042-D017-054440CE04E8}"/>
          </ac:spMkLst>
        </pc:spChg>
        <pc:spChg chg="mod">
          <ac:chgData name="geonho kim" userId="72bb0c01ed287e5c" providerId="LiveId" clId="{3866A236-0994-46A7-8C2A-777DC23D0A07}" dt="2024-05-09T08:44:33.427" v="643" actId="1076"/>
          <ac:spMkLst>
            <pc:docMk/>
            <pc:sldMk cId="1872787878" sldId="298"/>
            <ac:spMk id="15" creationId="{4E9E9333-8CDA-2C2C-1CC8-AD18C887EBEA}"/>
          </ac:spMkLst>
        </pc:spChg>
        <pc:spChg chg="mod">
          <ac:chgData name="geonho kim" userId="72bb0c01ed287e5c" providerId="LiveId" clId="{3866A236-0994-46A7-8C2A-777DC23D0A07}" dt="2024-05-09T08:44:33.427" v="643" actId="1076"/>
          <ac:spMkLst>
            <pc:docMk/>
            <pc:sldMk cId="1872787878" sldId="298"/>
            <ac:spMk id="16" creationId="{F6672C43-6380-20B6-066A-A8AE93A4FB65}"/>
          </ac:spMkLst>
        </pc:spChg>
        <pc:spChg chg="mod">
          <ac:chgData name="geonho kim" userId="72bb0c01ed287e5c" providerId="LiveId" clId="{3866A236-0994-46A7-8C2A-777DC23D0A07}" dt="2024-05-09T08:44:33.427" v="643" actId="1076"/>
          <ac:spMkLst>
            <pc:docMk/>
            <pc:sldMk cId="1872787878" sldId="298"/>
            <ac:spMk id="17" creationId="{D7167868-BDCC-68AD-B565-B2933BB8E32D}"/>
          </ac:spMkLst>
        </pc:spChg>
        <pc:picChg chg="add del mod">
          <ac:chgData name="geonho kim" userId="72bb0c01ed287e5c" providerId="LiveId" clId="{3866A236-0994-46A7-8C2A-777DC23D0A07}" dt="2024-05-09T08:44:10.920" v="640" actId="478"/>
          <ac:picMkLst>
            <pc:docMk/>
            <pc:sldMk cId="1872787878" sldId="298"/>
            <ac:picMk id="9" creationId="{9CC13026-E094-8AC5-58F1-B53857A25C2E}"/>
          </ac:picMkLst>
        </pc:picChg>
        <pc:picChg chg="add mod">
          <ac:chgData name="geonho kim" userId="72bb0c01ed287e5c" providerId="LiveId" clId="{3866A236-0994-46A7-8C2A-777DC23D0A07}" dt="2024-05-09T08:44:27.628" v="642" actId="1076"/>
          <ac:picMkLst>
            <pc:docMk/>
            <pc:sldMk cId="1872787878" sldId="298"/>
            <ac:picMk id="18" creationId="{A4BF4A03-0F8D-2BC3-8F70-7699D8DE4FCF}"/>
          </ac:picMkLst>
        </pc:picChg>
        <pc:picChg chg="del">
          <ac:chgData name="geonho kim" userId="72bb0c01ed287e5c" providerId="LiveId" clId="{3866A236-0994-46A7-8C2A-777DC23D0A07}" dt="2024-05-09T08:43:58.746" v="636" actId="478"/>
          <ac:picMkLst>
            <pc:docMk/>
            <pc:sldMk cId="1872787878" sldId="298"/>
            <ac:picMk id="19" creationId="{88177516-C61E-F514-BEF5-2F194BC8552B}"/>
          </ac:picMkLst>
        </pc:picChg>
      </pc:sldChg>
      <pc:sldChg chg="addSp delSp modSp add mod ord">
        <pc:chgData name="geonho kim" userId="72bb0c01ed287e5c" providerId="LiveId" clId="{3866A236-0994-46A7-8C2A-777DC23D0A07}" dt="2024-05-10T12:16:04.357" v="5126" actId="1076"/>
        <pc:sldMkLst>
          <pc:docMk/>
          <pc:sldMk cId="11828692" sldId="299"/>
        </pc:sldMkLst>
        <pc:spChg chg="mod">
          <ac:chgData name="geonho kim" userId="72bb0c01ed287e5c" providerId="LiveId" clId="{3866A236-0994-46A7-8C2A-777DC23D0A07}" dt="2024-05-10T11:04:47.277" v="3805" actId="20577"/>
          <ac:spMkLst>
            <pc:docMk/>
            <pc:sldMk cId="11828692" sldId="299"/>
            <ac:spMk id="2" creationId="{8CAA628E-89A6-0E90-49BD-C94D84D392EB}"/>
          </ac:spMkLst>
        </pc:spChg>
        <pc:spChg chg="add del mod">
          <ac:chgData name="geonho kim" userId="72bb0c01ed287e5c" providerId="LiveId" clId="{3866A236-0994-46A7-8C2A-777DC23D0A07}" dt="2024-05-10T11:28:32.725" v="4955" actId="478"/>
          <ac:spMkLst>
            <pc:docMk/>
            <pc:sldMk cId="11828692" sldId="299"/>
            <ac:spMk id="3" creationId="{BBBB15C2-559C-8EDF-AE9A-D34359A662CB}"/>
          </ac:spMkLst>
        </pc:spChg>
        <pc:spChg chg="mod">
          <ac:chgData name="geonho kim" userId="72bb0c01ed287e5c" providerId="LiveId" clId="{3866A236-0994-46A7-8C2A-777DC23D0A07}" dt="2024-05-10T10:41:08.910" v="3555" actId="20577"/>
          <ac:spMkLst>
            <pc:docMk/>
            <pc:sldMk cId="11828692" sldId="299"/>
            <ac:spMk id="5" creationId="{782597CE-1A94-450D-882C-6F9038F5BE2A}"/>
          </ac:spMkLst>
        </pc:spChg>
        <pc:spChg chg="add del mod">
          <ac:chgData name="geonho kim" userId="72bb0c01ed287e5c" providerId="LiveId" clId="{3866A236-0994-46A7-8C2A-777DC23D0A07}" dt="2024-05-10T06:50:51.654" v="2574" actId="478"/>
          <ac:spMkLst>
            <pc:docMk/>
            <pc:sldMk cId="11828692" sldId="299"/>
            <ac:spMk id="7" creationId="{04F690B2-D945-2CD0-7903-57D41684CA87}"/>
          </ac:spMkLst>
        </pc:spChg>
        <pc:spChg chg="add del mod">
          <ac:chgData name="geonho kim" userId="72bb0c01ed287e5c" providerId="LiveId" clId="{3866A236-0994-46A7-8C2A-777DC23D0A07}" dt="2024-05-10T06:50:51.654" v="2574" actId="478"/>
          <ac:spMkLst>
            <pc:docMk/>
            <pc:sldMk cId="11828692" sldId="299"/>
            <ac:spMk id="9" creationId="{ECBF707A-64FF-B6F4-5CFB-6C0A93C8CD57}"/>
          </ac:spMkLst>
        </pc:spChg>
        <pc:spChg chg="add del mod">
          <ac:chgData name="geonho kim" userId="72bb0c01ed287e5c" providerId="LiveId" clId="{3866A236-0994-46A7-8C2A-777DC23D0A07}" dt="2024-05-10T06:57:11.778" v="2764" actId="478"/>
          <ac:spMkLst>
            <pc:docMk/>
            <pc:sldMk cId="11828692" sldId="299"/>
            <ac:spMk id="10" creationId="{D681E59A-C373-633E-A415-40FE9E74FC18}"/>
          </ac:spMkLst>
        </pc:spChg>
        <pc:spChg chg="add mod">
          <ac:chgData name="geonho kim" userId="72bb0c01ed287e5c" providerId="LiveId" clId="{3866A236-0994-46A7-8C2A-777DC23D0A07}" dt="2024-05-10T12:16:04.357" v="5126" actId="1076"/>
          <ac:spMkLst>
            <pc:docMk/>
            <pc:sldMk cId="11828692" sldId="299"/>
            <ac:spMk id="10" creationId="{EF5DB1AE-9540-F184-00F8-C4DA14A6588A}"/>
          </ac:spMkLst>
        </pc:spChg>
        <pc:spChg chg="add del mod">
          <ac:chgData name="geonho kim" userId="72bb0c01ed287e5c" providerId="LiveId" clId="{3866A236-0994-46A7-8C2A-777DC23D0A07}" dt="2024-05-10T10:49:56.506" v="3636" actId="478"/>
          <ac:spMkLst>
            <pc:docMk/>
            <pc:sldMk cId="11828692" sldId="299"/>
            <ac:spMk id="11" creationId="{EC43D12E-1181-1248-4497-3EBF11B3DAC6}"/>
          </ac:spMkLst>
        </pc:spChg>
        <pc:spChg chg="add mod">
          <ac:chgData name="geonho kim" userId="72bb0c01ed287e5c" providerId="LiveId" clId="{3866A236-0994-46A7-8C2A-777DC23D0A07}" dt="2024-05-10T11:29:58.572" v="4980" actId="5793"/>
          <ac:spMkLst>
            <pc:docMk/>
            <pc:sldMk cId="11828692" sldId="299"/>
            <ac:spMk id="13" creationId="{5E67E8D4-97EC-F649-2F3E-4C13AF18EC41}"/>
          </ac:spMkLst>
        </pc:spChg>
        <pc:spChg chg="add del mod">
          <ac:chgData name="geonho kim" userId="72bb0c01ed287e5c" providerId="LiveId" clId="{3866A236-0994-46A7-8C2A-777DC23D0A07}" dt="2024-05-10T06:56:25.026" v="2753" actId="478"/>
          <ac:spMkLst>
            <pc:docMk/>
            <pc:sldMk cId="11828692" sldId="299"/>
            <ac:spMk id="13" creationId="{651659A7-5034-6B9C-C4D4-8B269530690B}"/>
          </ac:spMkLst>
        </pc:spChg>
        <pc:spChg chg="mod">
          <ac:chgData name="geonho kim" userId="72bb0c01ed287e5c" providerId="LiveId" clId="{3866A236-0994-46A7-8C2A-777DC23D0A07}" dt="2024-05-10T11:30:13.846" v="5018" actId="1076"/>
          <ac:spMkLst>
            <pc:docMk/>
            <pc:sldMk cId="11828692" sldId="299"/>
            <ac:spMk id="14" creationId="{56B194E2-DA94-6042-D017-054440CE04E8}"/>
          </ac:spMkLst>
        </pc:spChg>
        <pc:spChg chg="del">
          <ac:chgData name="geonho kim" userId="72bb0c01ed287e5c" providerId="LiveId" clId="{3866A236-0994-46A7-8C2A-777DC23D0A07}" dt="2024-05-09T08:45:52.158" v="649" actId="478"/>
          <ac:spMkLst>
            <pc:docMk/>
            <pc:sldMk cId="11828692" sldId="299"/>
            <ac:spMk id="15" creationId="{4E9E9333-8CDA-2C2C-1CC8-AD18C887EBEA}"/>
          </ac:spMkLst>
        </pc:spChg>
        <pc:spChg chg="add del mod">
          <ac:chgData name="geonho kim" userId="72bb0c01ed287e5c" providerId="LiveId" clId="{3866A236-0994-46A7-8C2A-777DC23D0A07}" dt="2024-05-10T10:49:58.175" v="3637" actId="478"/>
          <ac:spMkLst>
            <pc:docMk/>
            <pc:sldMk cId="11828692" sldId="299"/>
            <ac:spMk id="15" creationId="{F2AC3040-FC36-DEDA-D717-D7828A039B20}"/>
          </ac:spMkLst>
        </pc:spChg>
        <pc:spChg chg="del mod">
          <ac:chgData name="geonho kim" userId="72bb0c01ed287e5c" providerId="LiveId" clId="{3866A236-0994-46A7-8C2A-777DC23D0A07}" dt="2024-05-10T06:03:34.148" v="2028" actId="478"/>
          <ac:spMkLst>
            <pc:docMk/>
            <pc:sldMk cId="11828692" sldId="299"/>
            <ac:spMk id="16" creationId="{F6672C43-6380-20B6-066A-A8AE93A4FB65}"/>
          </ac:spMkLst>
        </pc:spChg>
        <pc:spChg chg="del mod">
          <ac:chgData name="geonho kim" userId="72bb0c01ed287e5c" providerId="LiveId" clId="{3866A236-0994-46A7-8C2A-777DC23D0A07}" dt="2024-05-10T06:03:34.148" v="2028" actId="478"/>
          <ac:spMkLst>
            <pc:docMk/>
            <pc:sldMk cId="11828692" sldId="299"/>
            <ac:spMk id="17" creationId="{D7167868-BDCC-68AD-B565-B2933BB8E32D}"/>
          </ac:spMkLst>
        </pc:spChg>
        <pc:spChg chg="add del mod">
          <ac:chgData name="geonho kim" userId="72bb0c01ed287e5c" providerId="LiveId" clId="{3866A236-0994-46A7-8C2A-777DC23D0A07}" dt="2024-05-10T06:56:27.991" v="2754" actId="478"/>
          <ac:spMkLst>
            <pc:docMk/>
            <pc:sldMk cId="11828692" sldId="299"/>
            <ac:spMk id="25" creationId="{47A369CC-7A3D-707A-56E3-8F1FEA5BF1AC}"/>
          </ac:spMkLst>
        </pc:spChg>
        <pc:picChg chg="add del mod">
          <ac:chgData name="geonho kim" userId="72bb0c01ed287e5c" providerId="LiveId" clId="{3866A236-0994-46A7-8C2A-777DC23D0A07}" dt="2024-05-10T00:39:30.387" v="697" actId="478"/>
          <ac:picMkLst>
            <pc:docMk/>
            <pc:sldMk cId="11828692" sldId="299"/>
            <ac:picMk id="4" creationId="{257FFEAF-D19C-4E75-C2C4-7047BF0C22DA}"/>
          </ac:picMkLst>
        </pc:picChg>
        <pc:picChg chg="add del mod">
          <ac:chgData name="geonho kim" userId="72bb0c01ed287e5c" providerId="LiveId" clId="{3866A236-0994-46A7-8C2A-777DC23D0A07}" dt="2024-05-10T11:05:29.471" v="3810" actId="478"/>
          <ac:picMkLst>
            <pc:docMk/>
            <pc:sldMk cId="11828692" sldId="299"/>
            <ac:picMk id="4" creationId="{E2D1E47F-8A8F-627F-1B7D-DFD24047BEDF}"/>
          </ac:picMkLst>
        </pc:picChg>
        <pc:picChg chg="add mod">
          <ac:chgData name="geonho kim" userId="72bb0c01ed287e5c" providerId="LiveId" clId="{3866A236-0994-46A7-8C2A-777DC23D0A07}" dt="2024-05-10T11:05:34.781" v="3812" actId="14100"/>
          <ac:picMkLst>
            <pc:docMk/>
            <pc:sldMk cId="11828692" sldId="299"/>
            <ac:picMk id="9" creationId="{389537A6-56AD-7D87-16CC-1188C38904EA}"/>
          </ac:picMkLst>
        </pc:picChg>
        <pc:picChg chg="add del mod">
          <ac:chgData name="geonho kim" userId="72bb0c01ed287e5c" providerId="LiveId" clId="{3866A236-0994-46A7-8C2A-777DC23D0A07}" dt="2024-05-10T00:39:35.798" v="700" actId="21"/>
          <ac:picMkLst>
            <pc:docMk/>
            <pc:sldMk cId="11828692" sldId="299"/>
            <ac:picMk id="9" creationId="{D2904B3A-5A91-584D-EAEF-1830A691996E}"/>
          </ac:picMkLst>
        </pc:picChg>
        <pc:picChg chg="add del mod">
          <ac:chgData name="geonho kim" userId="72bb0c01ed287e5c" providerId="LiveId" clId="{3866A236-0994-46A7-8C2A-777DC23D0A07}" dt="2024-05-10T00:40:07.707" v="711" actId="478"/>
          <ac:picMkLst>
            <pc:docMk/>
            <pc:sldMk cId="11828692" sldId="299"/>
            <ac:picMk id="11" creationId="{F744AC08-827A-4EC2-F06E-33543ADE6462}"/>
          </ac:picMkLst>
        </pc:picChg>
        <pc:picChg chg="add del">
          <ac:chgData name="geonho kim" userId="72bb0c01ed287e5c" providerId="LiveId" clId="{3866A236-0994-46A7-8C2A-777DC23D0A07}" dt="2024-05-10T00:38:59.982" v="694" actId="478"/>
          <ac:picMkLst>
            <pc:docMk/>
            <pc:sldMk cId="11828692" sldId="299"/>
            <ac:picMk id="18" creationId="{A4BF4A03-0F8D-2BC3-8F70-7699D8DE4FCF}"/>
          </ac:picMkLst>
        </pc:picChg>
        <pc:picChg chg="add del mod">
          <ac:chgData name="geonho kim" userId="72bb0c01ed287e5c" providerId="LiveId" clId="{3866A236-0994-46A7-8C2A-777DC23D0A07}" dt="2024-05-10T00:40:22.011" v="715" actId="21"/>
          <ac:picMkLst>
            <pc:docMk/>
            <pc:sldMk cId="11828692" sldId="299"/>
            <ac:picMk id="19" creationId="{FE88C850-8038-0993-D68D-F7A143DF3508}"/>
          </ac:picMkLst>
        </pc:picChg>
        <pc:picChg chg="add del mod">
          <ac:chgData name="geonho kim" userId="72bb0c01ed287e5c" providerId="LiveId" clId="{3866A236-0994-46A7-8C2A-777DC23D0A07}" dt="2024-05-10T00:40:09.525" v="712" actId="478"/>
          <ac:picMkLst>
            <pc:docMk/>
            <pc:sldMk cId="11828692" sldId="299"/>
            <ac:picMk id="21" creationId="{D2904B3A-5A91-584D-EAEF-1830A691996E}"/>
          </ac:picMkLst>
        </pc:picChg>
        <pc:picChg chg="add del mod">
          <ac:chgData name="geonho kim" userId="72bb0c01ed287e5c" providerId="LiveId" clId="{3866A236-0994-46A7-8C2A-777DC23D0A07}" dt="2024-05-10T05:32:08.644" v="1187" actId="478"/>
          <ac:picMkLst>
            <pc:docMk/>
            <pc:sldMk cId="11828692" sldId="299"/>
            <ac:picMk id="22" creationId="{FE88C850-8038-0993-D68D-F7A143DF3508}"/>
          </ac:picMkLst>
        </pc:picChg>
        <pc:picChg chg="add del">
          <ac:chgData name="geonho kim" userId="72bb0c01ed287e5c" providerId="LiveId" clId="{3866A236-0994-46A7-8C2A-777DC23D0A07}" dt="2024-05-10T00:41:13.398" v="729" actId="478"/>
          <ac:picMkLst>
            <pc:docMk/>
            <pc:sldMk cId="11828692" sldId="299"/>
            <ac:picMk id="23" creationId="{61A7D12D-1E1C-2C26-9226-59F40373DADC}"/>
          </ac:picMkLst>
        </pc:picChg>
        <pc:picChg chg="add del mod">
          <ac:chgData name="geonho kim" userId="72bb0c01ed287e5c" providerId="LiveId" clId="{3866A236-0994-46A7-8C2A-777DC23D0A07}" dt="2024-05-10T00:41:47.279" v="744" actId="21"/>
          <ac:picMkLst>
            <pc:docMk/>
            <pc:sldMk cId="11828692" sldId="299"/>
            <ac:picMk id="24" creationId="{9CFB5749-8864-057C-9AD4-A3EA175D5258}"/>
          </ac:picMkLst>
        </pc:picChg>
        <pc:picChg chg="add del mod">
          <ac:chgData name="geonho kim" userId="72bb0c01ed287e5c" providerId="LiveId" clId="{3866A236-0994-46A7-8C2A-777DC23D0A07}" dt="2024-05-10T05:32:08.644" v="1187" actId="478"/>
          <ac:picMkLst>
            <pc:docMk/>
            <pc:sldMk cId="11828692" sldId="299"/>
            <ac:picMk id="27" creationId="{C31CD4FE-5D80-A7A1-C461-E6B17983D1DA}"/>
          </ac:picMkLst>
        </pc:picChg>
      </pc:sldChg>
      <pc:sldChg chg="addSp delSp modSp add mod ord">
        <pc:chgData name="geonho kim" userId="72bb0c01ed287e5c" providerId="LiveId" clId="{3866A236-0994-46A7-8C2A-777DC23D0A07}" dt="2024-05-10T10:50:32.126" v="3706" actId="20577"/>
        <pc:sldMkLst>
          <pc:docMk/>
          <pc:sldMk cId="638984438" sldId="300"/>
        </pc:sldMkLst>
        <pc:spChg chg="mod">
          <ac:chgData name="geonho kim" userId="72bb0c01ed287e5c" providerId="LiveId" clId="{3866A236-0994-46A7-8C2A-777DC23D0A07}" dt="2024-05-10T10:50:32.126" v="3706" actId="20577"/>
          <ac:spMkLst>
            <pc:docMk/>
            <pc:sldMk cId="638984438" sldId="300"/>
            <ac:spMk id="2" creationId="{8CAA628E-89A6-0E90-49BD-C94D84D392EB}"/>
          </ac:spMkLst>
        </pc:spChg>
        <pc:spChg chg="add mod">
          <ac:chgData name="geonho kim" userId="72bb0c01ed287e5c" providerId="LiveId" clId="{3866A236-0994-46A7-8C2A-777DC23D0A07}" dt="2024-05-10T05:56:14.915" v="2015" actId="1076"/>
          <ac:spMkLst>
            <pc:docMk/>
            <pc:sldMk cId="638984438" sldId="300"/>
            <ac:spMk id="3" creationId="{E7F52487-4756-4B3E-295B-16F20B7A3D87}"/>
          </ac:spMkLst>
        </pc:spChg>
        <pc:spChg chg="add mod">
          <ac:chgData name="geonho kim" userId="72bb0c01ed287e5c" providerId="LiveId" clId="{3866A236-0994-46A7-8C2A-777DC23D0A07}" dt="2024-05-10T05:56:14.915" v="2015" actId="1076"/>
          <ac:spMkLst>
            <pc:docMk/>
            <pc:sldMk cId="638984438" sldId="300"/>
            <ac:spMk id="4" creationId="{A45C238B-0150-3CD0-355F-6CA0860CE5C2}"/>
          </ac:spMkLst>
        </pc:spChg>
        <pc:spChg chg="mod">
          <ac:chgData name="geonho kim" userId="72bb0c01ed287e5c" providerId="LiveId" clId="{3866A236-0994-46A7-8C2A-777DC23D0A07}" dt="2024-05-10T10:41:15.397" v="3557"/>
          <ac:spMkLst>
            <pc:docMk/>
            <pc:sldMk cId="638984438" sldId="300"/>
            <ac:spMk id="5" creationId="{782597CE-1A94-450D-882C-6F9038F5BE2A}"/>
          </ac:spMkLst>
        </pc:spChg>
        <pc:spChg chg="add mod">
          <ac:chgData name="geonho kim" userId="72bb0c01ed287e5c" providerId="LiveId" clId="{3866A236-0994-46A7-8C2A-777DC23D0A07}" dt="2024-05-10T05:56:14.915" v="2015" actId="1076"/>
          <ac:spMkLst>
            <pc:docMk/>
            <pc:sldMk cId="638984438" sldId="300"/>
            <ac:spMk id="7" creationId="{6CF8F5C6-1E45-8B8E-8C3C-B8D7F55E4778}"/>
          </ac:spMkLst>
        </pc:spChg>
        <pc:spChg chg="add del mod">
          <ac:chgData name="geonho kim" userId="72bb0c01ed287e5c" providerId="LiveId" clId="{3866A236-0994-46A7-8C2A-777DC23D0A07}" dt="2024-05-10T01:00:00.270" v="924" actId="478"/>
          <ac:spMkLst>
            <pc:docMk/>
            <pc:sldMk cId="638984438" sldId="300"/>
            <ac:spMk id="7" creationId="{77AF8AA1-DFCF-41EF-5C60-BD6BD3676E9F}"/>
          </ac:spMkLst>
        </pc:spChg>
        <pc:spChg chg="add mod">
          <ac:chgData name="geonho kim" userId="72bb0c01ed287e5c" providerId="LiveId" clId="{3866A236-0994-46A7-8C2A-777DC23D0A07}" dt="2024-05-10T05:56:20.640" v="2017" actId="1076"/>
          <ac:spMkLst>
            <pc:docMk/>
            <pc:sldMk cId="638984438" sldId="300"/>
            <ac:spMk id="9" creationId="{627EA25E-8A46-3C5D-FE3C-E186B3E31F57}"/>
          </ac:spMkLst>
        </pc:spChg>
        <pc:spChg chg="add mod">
          <ac:chgData name="geonho kim" userId="72bb0c01ed287e5c" providerId="LiveId" clId="{3866A236-0994-46A7-8C2A-777DC23D0A07}" dt="2024-05-10T07:05:57.351" v="2797" actId="20577"/>
          <ac:spMkLst>
            <pc:docMk/>
            <pc:sldMk cId="638984438" sldId="300"/>
            <ac:spMk id="10" creationId="{397F7C20-89F7-90F7-A2D9-5124589A3F25}"/>
          </ac:spMkLst>
        </pc:spChg>
        <pc:spChg chg="add del mod">
          <ac:chgData name="geonho kim" userId="72bb0c01ed287e5c" providerId="LiveId" clId="{3866A236-0994-46A7-8C2A-777DC23D0A07}" dt="2024-05-10T01:00:00.270" v="924" actId="478"/>
          <ac:spMkLst>
            <pc:docMk/>
            <pc:sldMk cId="638984438" sldId="300"/>
            <ac:spMk id="11" creationId="{90E6B15B-E9DA-0CCC-F492-09B147490857}"/>
          </ac:spMkLst>
        </pc:spChg>
        <pc:spChg chg="del">
          <ac:chgData name="geonho kim" userId="72bb0c01ed287e5c" providerId="LiveId" clId="{3866A236-0994-46A7-8C2A-777DC23D0A07}" dt="2024-05-10T00:42:48.857" v="747" actId="478"/>
          <ac:spMkLst>
            <pc:docMk/>
            <pc:sldMk cId="638984438" sldId="300"/>
            <ac:spMk id="14" creationId="{56B194E2-DA94-6042-D017-054440CE04E8}"/>
          </ac:spMkLst>
        </pc:spChg>
        <pc:spChg chg="del">
          <ac:chgData name="geonho kim" userId="72bb0c01ed287e5c" providerId="LiveId" clId="{3866A236-0994-46A7-8C2A-777DC23D0A07}" dt="2024-05-10T00:42:48.857" v="747" actId="478"/>
          <ac:spMkLst>
            <pc:docMk/>
            <pc:sldMk cId="638984438" sldId="300"/>
            <ac:spMk id="16" creationId="{F6672C43-6380-20B6-066A-A8AE93A4FB65}"/>
          </ac:spMkLst>
        </pc:spChg>
        <pc:spChg chg="del">
          <ac:chgData name="geonho kim" userId="72bb0c01ed287e5c" providerId="LiveId" clId="{3866A236-0994-46A7-8C2A-777DC23D0A07}" dt="2024-05-10T00:42:48.857" v="747" actId="478"/>
          <ac:spMkLst>
            <pc:docMk/>
            <pc:sldMk cId="638984438" sldId="300"/>
            <ac:spMk id="17" creationId="{D7167868-BDCC-68AD-B565-B2933BB8E32D}"/>
          </ac:spMkLst>
        </pc:spChg>
        <pc:picChg chg="add del mod">
          <ac:chgData name="geonho kim" userId="72bb0c01ed287e5c" providerId="LiveId" clId="{3866A236-0994-46A7-8C2A-777DC23D0A07}" dt="2024-05-10T00:41:41.025" v="740" actId="21"/>
          <ac:picMkLst>
            <pc:docMk/>
            <pc:sldMk cId="638984438" sldId="300"/>
            <ac:picMk id="4" creationId="{9CFB5749-8864-057C-9AD4-A3EA175D5258}"/>
          </ac:picMkLst>
        </pc:picChg>
        <pc:picChg chg="add mod">
          <ac:chgData name="geonho kim" userId="72bb0c01ed287e5c" providerId="LiveId" clId="{3866A236-0994-46A7-8C2A-777DC23D0A07}" dt="2024-05-10T07:08:04.006" v="2806" actId="1076"/>
          <ac:picMkLst>
            <pc:docMk/>
            <pc:sldMk cId="638984438" sldId="300"/>
            <ac:picMk id="13" creationId="{7ADCF6FA-00DB-B529-8650-534E4DE3D031}"/>
          </ac:picMkLst>
        </pc:picChg>
        <pc:picChg chg="del">
          <ac:chgData name="geonho kim" userId="72bb0c01ed287e5c" providerId="LiveId" clId="{3866A236-0994-46A7-8C2A-777DC23D0A07}" dt="2024-05-10T00:41:15.552" v="730" actId="478"/>
          <ac:picMkLst>
            <pc:docMk/>
            <pc:sldMk cId="638984438" sldId="300"/>
            <ac:picMk id="22" creationId="{FE88C850-8038-0993-D68D-F7A143DF3508}"/>
          </ac:picMkLst>
        </pc:picChg>
        <pc:picChg chg="del mod">
          <ac:chgData name="geonho kim" userId="72bb0c01ed287e5c" providerId="LiveId" clId="{3866A236-0994-46A7-8C2A-777DC23D0A07}" dt="2024-05-10T00:41:19.383" v="733" actId="21"/>
          <ac:picMkLst>
            <pc:docMk/>
            <pc:sldMk cId="638984438" sldId="300"/>
            <ac:picMk id="23" creationId="{61A7D12D-1E1C-2C26-9226-59F40373DADC}"/>
          </ac:picMkLst>
        </pc:picChg>
        <pc:picChg chg="add del mod">
          <ac:chgData name="geonho kim" userId="72bb0c01ed287e5c" providerId="LiveId" clId="{3866A236-0994-46A7-8C2A-777DC23D0A07}" dt="2024-05-10T07:07:51.210" v="2798" actId="478"/>
          <ac:picMkLst>
            <pc:docMk/>
            <pc:sldMk cId="638984438" sldId="300"/>
            <ac:picMk id="24" creationId="{9CFB5749-8864-057C-9AD4-A3EA175D5258}"/>
          </ac:picMkLst>
        </pc:picChg>
      </pc:sldChg>
      <pc:sldChg chg="add del">
        <pc:chgData name="geonho kim" userId="72bb0c01ed287e5c" providerId="LiveId" clId="{3866A236-0994-46A7-8C2A-777DC23D0A07}" dt="2024-05-10T00:40:48.730" v="726" actId="47"/>
        <pc:sldMkLst>
          <pc:docMk/>
          <pc:sldMk cId="1137571562" sldId="300"/>
        </pc:sldMkLst>
      </pc:sldChg>
      <pc:sldChg chg="addSp delSp modSp add del mod ord">
        <pc:chgData name="geonho kim" userId="72bb0c01ed287e5c" providerId="LiveId" clId="{3866A236-0994-46A7-8C2A-777DC23D0A07}" dt="2024-05-10T10:52:34.523" v="3784"/>
        <pc:sldMkLst>
          <pc:docMk/>
          <pc:sldMk cId="763804987" sldId="301"/>
        </pc:sldMkLst>
        <pc:spChg chg="mod">
          <ac:chgData name="geonho kim" userId="72bb0c01ed287e5c" providerId="LiveId" clId="{3866A236-0994-46A7-8C2A-777DC23D0A07}" dt="2024-05-10T10:52:34.523" v="3784"/>
          <ac:spMkLst>
            <pc:docMk/>
            <pc:sldMk cId="763804987" sldId="301"/>
            <ac:spMk id="2" creationId="{8CAA628E-89A6-0E90-49BD-C94D84D392EB}"/>
          </ac:spMkLst>
        </pc:spChg>
        <pc:spChg chg="add del mod">
          <ac:chgData name="geonho kim" userId="72bb0c01ed287e5c" providerId="LiveId" clId="{3866A236-0994-46A7-8C2A-777DC23D0A07}" dt="2024-05-10T07:05:45.667" v="2789" actId="478"/>
          <ac:spMkLst>
            <pc:docMk/>
            <pc:sldMk cId="763804987" sldId="301"/>
            <ac:spMk id="3" creationId="{A660CF0F-D174-9558-9BB2-1B171F7D0857}"/>
          </ac:spMkLst>
        </pc:spChg>
        <pc:spChg chg="mod">
          <ac:chgData name="geonho kim" userId="72bb0c01ed287e5c" providerId="LiveId" clId="{3866A236-0994-46A7-8C2A-777DC23D0A07}" dt="2024-05-10T08:26:36.044" v="3076" actId="368"/>
          <ac:spMkLst>
            <pc:docMk/>
            <pc:sldMk cId="763804987" sldId="301"/>
            <ac:spMk id="5" creationId="{782597CE-1A94-450D-882C-6F9038F5BE2A}"/>
          </ac:spMkLst>
        </pc:spChg>
        <pc:spChg chg="add del">
          <ac:chgData name="geonho kim" userId="72bb0c01ed287e5c" providerId="LiveId" clId="{3866A236-0994-46A7-8C2A-777DC23D0A07}" dt="2024-05-10T08:26:49.325" v="3078" actId="22"/>
          <ac:spMkLst>
            <pc:docMk/>
            <pc:sldMk cId="763804987" sldId="301"/>
            <ac:spMk id="7" creationId="{89110B22-B59B-3A74-4175-03C0B7D3B54E}"/>
          </ac:spMkLst>
        </pc:spChg>
        <pc:spChg chg="mod">
          <ac:chgData name="geonho kim" userId="72bb0c01ed287e5c" providerId="LiveId" clId="{3866A236-0994-46A7-8C2A-777DC23D0A07}" dt="2024-05-10T08:26:52.470" v="3079"/>
          <ac:spMkLst>
            <pc:docMk/>
            <pc:sldMk cId="763804987" sldId="301"/>
            <ac:spMk id="10" creationId="{B3D946BA-B709-626F-1EEF-C63CF5114CD8}"/>
          </ac:spMkLst>
        </pc:spChg>
        <pc:spChg chg="del">
          <ac:chgData name="geonho kim" userId="72bb0c01ed287e5c" providerId="LiveId" clId="{3866A236-0994-46A7-8C2A-777DC23D0A07}" dt="2024-05-10T09:01:31.506" v="3160" actId="478"/>
          <ac:spMkLst>
            <pc:docMk/>
            <pc:sldMk cId="763804987" sldId="301"/>
            <ac:spMk id="11" creationId="{61D36445-AA42-29B8-512A-19E20CB0B111}"/>
          </ac:spMkLst>
        </pc:spChg>
        <pc:spChg chg="mod">
          <ac:chgData name="geonho kim" userId="72bb0c01ed287e5c" providerId="LiveId" clId="{3866A236-0994-46A7-8C2A-777DC23D0A07}" dt="2024-05-10T08:26:52.470" v="3079"/>
          <ac:spMkLst>
            <pc:docMk/>
            <pc:sldMk cId="763804987" sldId="301"/>
            <ac:spMk id="13" creationId="{FCFDDCA7-23E1-10A7-2D9A-52379315F508}"/>
          </ac:spMkLst>
        </pc:spChg>
        <pc:spChg chg="mod">
          <ac:chgData name="geonho kim" userId="72bb0c01ed287e5c" providerId="LiveId" clId="{3866A236-0994-46A7-8C2A-777DC23D0A07}" dt="2024-05-10T09:01:38.141" v="3161" actId="1076"/>
          <ac:spMkLst>
            <pc:docMk/>
            <pc:sldMk cId="763804987" sldId="301"/>
            <ac:spMk id="14" creationId="{FD12459D-46CB-DC66-BBA9-2B0C9DDFBD34}"/>
          </ac:spMkLst>
        </pc:spChg>
        <pc:spChg chg="add mod">
          <ac:chgData name="geonho kim" userId="72bb0c01ed287e5c" providerId="LiveId" clId="{3866A236-0994-46A7-8C2A-777DC23D0A07}" dt="2024-05-10T10:41:13.046" v="3556"/>
          <ac:spMkLst>
            <pc:docMk/>
            <pc:sldMk cId="763804987" sldId="301"/>
            <ac:spMk id="15" creationId="{5C5EE2C9-6CE1-A16B-3017-9E0D8AB8A16C}"/>
          </ac:spMkLst>
        </pc:spChg>
        <pc:spChg chg="mod">
          <ac:chgData name="geonho kim" userId="72bb0c01ed287e5c" providerId="LiveId" clId="{3866A236-0994-46A7-8C2A-777DC23D0A07}" dt="2024-05-10T09:01:38.141" v="3161" actId="1076"/>
          <ac:spMkLst>
            <pc:docMk/>
            <pc:sldMk cId="763804987" sldId="301"/>
            <ac:spMk id="16" creationId="{E8DF97B9-486C-EF32-1CBA-38BB194839BB}"/>
          </ac:spMkLst>
        </pc:spChg>
        <pc:spChg chg="add del mod">
          <ac:chgData name="geonho kim" userId="72bb0c01ed287e5c" providerId="LiveId" clId="{3866A236-0994-46A7-8C2A-777DC23D0A07}" dt="2024-05-10T10:48:54.582" v="3623" actId="478"/>
          <ac:spMkLst>
            <pc:docMk/>
            <pc:sldMk cId="763804987" sldId="301"/>
            <ac:spMk id="17" creationId="{AFD48283-136C-4350-289B-BAAAA4FF77E6}"/>
          </ac:spMkLst>
        </pc:spChg>
        <pc:spChg chg="mod">
          <ac:chgData name="geonho kim" userId="72bb0c01ed287e5c" providerId="LiveId" clId="{3866A236-0994-46A7-8C2A-777DC23D0A07}" dt="2024-05-10T09:01:48.202" v="3162" actId="1076"/>
          <ac:spMkLst>
            <pc:docMk/>
            <pc:sldMk cId="763804987" sldId="301"/>
            <ac:spMk id="20" creationId="{0831BF56-4D01-87D4-3F88-665B2D36E877}"/>
          </ac:spMkLst>
        </pc:spChg>
        <pc:grpChg chg="add mod">
          <ac:chgData name="geonho kim" userId="72bb0c01ed287e5c" providerId="LiveId" clId="{3866A236-0994-46A7-8C2A-777DC23D0A07}" dt="2024-05-10T08:26:52.470" v="3079"/>
          <ac:grpSpMkLst>
            <pc:docMk/>
            <pc:sldMk cId="763804987" sldId="301"/>
            <ac:grpSpMk id="9" creationId="{60ED10BB-0DED-823B-7D05-92EF8C138146}"/>
          </ac:grpSpMkLst>
        </pc:grpChg>
        <pc:picChg chg="mod">
          <ac:chgData name="geonho kim" userId="72bb0c01ed287e5c" providerId="LiveId" clId="{3866A236-0994-46A7-8C2A-777DC23D0A07}" dt="2024-05-10T06:51:12.539" v="2578" actId="1076"/>
          <ac:picMkLst>
            <pc:docMk/>
            <pc:sldMk cId="763804987" sldId="301"/>
            <ac:picMk id="4" creationId="{ADA7CB59-5E52-653C-AFAE-5BFF946E7967}"/>
          </ac:picMkLst>
        </pc:picChg>
      </pc:sldChg>
      <pc:sldChg chg="add del">
        <pc:chgData name="geonho kim" userId="72bb0c01ed287e5c" providerId="LiveId" clId="{3866A236-0994-46A7-8C2A-777DC23D0A07}" dt="2024-05-10T00:41:27.610" v="737"/>
        <pc:sldMkLst>
          <pc:docMk/>
          <pc:sldMk cId="1233094078" sldId="301"/>
        </pc:sldMkLst>
      </pc:sldChg>
      <pc:sldChg chg="addSp delSp modSp add mod">
        <pc:chgData name="geonho kim" userId="72bb0c01ed287e5c" providerId="LiveId" clId="{3866A236-0994-46A7-8C2A-777DC23D0A07}" dt="2024-05-10T11:13:46.988" v="4308" actId="20577"/>
        <pc:sldMkLst>
          <pc:docMk/>
          <pc:sldMk cId="2052837216" sldId="302"/>
        </pc:sldMkLst>
        <pc:spChg chg="add del mod">
          <ac:chgData name="geonho kim" userId="72bb0c01ed287e5c" providerId="LiveId" clId="{3866A236-0994-46A7-8C2A-777DC23D0A07}" dt="2024-05-10T11:08:35.561" v="4006" actId="478"/>
          <ac:spMkLst>
            <pc:docMk/>
            <pc:sldMk cId="2052837216" sldId="302"/>
            <ac:spMk id="2" creationId="{E816137B-F9FE-7063-FC3D-C5A9F61A4EAF}"/>
          </ac:spMkLst>
        </pc:spChg>
        <pc:spChg chg="mod">
          <ac:chgData name="geonho kim" userId="72bb0c01ed287e5c" providerId="LiveId" clId="{3866A236-0994-46A7-8C2A-777DC23D0A07}" dt="2024-05-10T11:13:46.988" v="4308" actId="20577"/>
          <ac:spMkLst>
            <pc:docMk/>
            <pc:sldMk cId="2052837216" sldId="302"/>
            <ac:spMk id="3" creationId="{C48A177E-4F4B-6001-0CE3-B115A2B80014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4" creationId="{769E1492-011E-1392-DB63-9980A760A996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7" creationId="{7118947B-124F-76B9-9622-36B6CA89A1BF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9" creationId="{291F4352-7EE8-8DD7-98DC-E4A7BE2C258A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10" creationId="{DE5E4AAF-69EB-74FF-0E6F-D97703494CB6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11" creationId="{A773AB07-4DB2-00B0-D5FD-5974CA58D7E2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13" creationId="{F1598D60-943D-0AD9-E980-4C2BC903829C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14" creationId="{30C0D2E2-8450-7EB9-0624-F833B1378C02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15" creationId="{174EFA5F-B4F5-3425-C5E3-2988928A6BA3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16" creationId="{3B0A8B72-E163-BB2B-8CA6-A8559B8FDA0B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17" creationId="{53D2C7A1-7B50-2534-5FF5-B55924B5E579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21" creationId="{EBE7F840-E1B1-9A98-DC6D-8FE46EAA7014}"/>
          </ac:spMkLst>
        </pc:spChg>
        <pc:spChg chg="mod">
          <ac:chgData name="geonho kim" userId="72bb0c01ed287e5c" providerId="LiveId" clId="{3866A236-0994-46A7-8C2A-777DC23D0A07}" dt="2024-05-10T11:08:39.913" v="4007" actId="1076"/>
          <ac:spMkLst>
            <pc:docMk/>
            <pc:sldMk cId="2052837216" sldId="302"/>
            <ac:spMk id="22" creationId="{F204F529-B721-646C-113B-4033365F0007}"/>
          </ac:spMkLst>
        </pc:spChg>
      </pc:sldChg>
      <pc:sldChg chg="delSp modSp add del mod">
        <pc:chgData name="geonho kim" userId="72bb0c01ed287e5c" providerId="LiveId" clId="{3866A236-0994-46A7-8C2A-777DC23D0A07}" dt="2024-05-10T09:27:00.734" v="3226" actId="47"/>
        <pc:sldMkLst>
          <pc:docMk/>
          <pc:sldMk cId="2833455237" sldId="302"/>
        </pc:sldMkLst>
        <pc:spChg chg="del mod">
          <ac:chgData name="geonho kim" userId="72bb0c01ed287e5c" providerId="LiveId" clId="{3866A236-0994-46A7-8C2A-777DC23D0A07}" dt="2024-05-10T08:19:42.650" v="3001" actId="478"/>
          <ac:spMkLst>
            <pc:docMk/>
            <pc:sldMk cId="2833455237" sldId="302"/>
            <ac:spMk id="2" creationId="{89CBE126-C4B2-A9BF-EC28-1BAD6691BFD9}"/>
          </ac:spMkLst>
        </pc:spChg>
        <pc:spChg chg="del">
          <ac:chgData name="geonho kim" userId="72bb0c01ed287e5c" providerId="LiveId" clId="{3866A236-0994-46A7-8C2A-777DC23D0A07}" dt="2024-05-10T08:19:40.231" v="3000" actId="478"/>
          <ac:spMkLst>
            <pc:docMk/>
            <pc:sldMk cId="2833455237" sldId="302"/>
            <ac:spMk id="3" creationId="{82F8897F-6CE2-26D3-A2F4-8D6BD8948962}"/>
          </ac:spMkLst>
        </pc:spChg>
        <pc:spChg chg="del">
          <ac:chgData name="geonho kim" userId="72bb0c01ed287e5c" providerId="LiveId" clId="{3866A236-0994-46A7-8C2A-777DC23D0A07}" dt="2024-05-10T08:19:40.231" v="3000" actId="478"/>
          <ac:spMkLst>
            <pc:docMk/>
            <pc:sldMk cId="2833455237" sldId="302"/>
            <ac:spMk id="4" creationId="{E2677B07-87D6-5385-AB55-BDA73A8D8B80}"/>
          </ac:spMkLst>
        </pc:spChg>
        <pc:spChg chg="del">
          <ac:chgData name="geonho kim" userId="72bb0c01ed287e5c" providerId="LiveId" clId="{3866A236-0994-46A7-8C2A-777DC23D0A07}" dt="2024-05-10T08:19:40.231" v="3000" actId="478"/>
          <ac:spMkLst>
            <pc:docMk/>
            <pc:sldMk cId="2833455237" sldId="302"/>
            <ac:spMk id="7" creationId="{25DBB96A-8CE5-0648-743F-BF81C4594347}"/>
          </ac:spMkLst>
        </pc:spChg>
      </pc:sldChg>
      <pc:sldChg chg="add del">
        <pc:chgData name="geonho kim" userId="72bb0c01ed287e5c" providerId="LiveId" clId="{3866A236-0994-46A7-8C2A-777DC23D0A07}" dt="2024-05-10T06:52:19.165" v="2626" actId="47"/>
        <pc:sldMkLst>
          <pc:docMk/>
          <pc:sldMk cId="2875374717" sldId="302"/>
        </pc:sldMkLst>
      </pc:sldChg>
      <pc:sldChg chg="addSp delSp modSp add mod ord">
        <pc:chgData name="geonho kim" userId="72bb0c01ed287e5c" providerId="LiveId" clId="{3866A236-0994-46A7-8C2A-777DC23D0A07}" dt="2024-05-10T11:24:31.554" v="4847"/>
        <pc:sldMkLst>
          <pc:docMk/>
          <pc:sldMk cId="56998160" sldId="303"/>
        </pc:sldMkLst>
        <pc:spChg chg="mod">
          <ac:chgData name="geonho kim" userId="72bb0c01ed287e5c" providerId="LiveId" clId="{3866A236-0994-46A7-8C2A-777DC23D0A07}" dt="2024-05-10T11:17:24.242" v="4594" actId="1076"/>
          <ac:spMkLst>
            <pc:docMk/>
            <pc:sldMk cId="56998160" sldId="303"/>
            <ac:spMk id="2" creationId="{E816137B-F9FE-7063-FC3D-C5A9F61A4EAF}"/>
          </ac:spMkLst>
        </pc:spChg>
        <pc:spChg chg="mod">
          <ac:chgData name="geonho kim" userId="72bb0c01ed287e5c" providerId="LiveId" clId="{3866A236-0994-46A7-8C2A-777DC23D0A07}" dt="2024-05-10T11:13:36.837" v="4288" actId="20577"/>
          <ac:spMkLst>
            <pc:docMk/>
            <pc:sldMk cId="56998160" sldId="303"/>
            <ac:spMk id="3" creationId="{C48A177E-4F4B-6001-0CE3-B115A2B80014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4" creationId="{769E1492-011E-1392-DB63-9980A760A996}"/>
          </ac:spMkLst>
        </pc:spChg>
        <pc:spChg chg="add mod">
          <ac:chgData name="geonho kim" userId="72bb0c01ed287e5c" providerId="LiveId" clId="{3866A236-0994-46A7-8C2A-777DC23D0A07}" dt="2024-05-10T11:17:24.242" v="4594" actId="1076"/>
          <ac:spMkLst>
            <pc:docMk/>
            <pc:sldMk cId="56998160" sldId="303"/>
            <ac:spMk id="5" creationId="{44A464D5-144A-61C0-078A-A69E612CDFB6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7" creationId="{7118947B-124F-76B9-9622-36B6CA89A1BF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9" creationId="{291F4352-7EE8-8DD7-98DC-E4A7BE2C258A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10" creationId="{DE5E4AAF-69EB-74FF-0E6F-D97703494CB6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11" creationId="{A773AB07-4DB2-00B0-D5FD-5974CA58D7E2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13" creationId="{F1598D60-943D-0AD9-E980-4C2BC903829C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14" creationId="{30C0D2E2-8450-7EB9-0624-F833B1378C02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15" creationId="{174EFA5F-B4F5-3425-C5E3-2988928A6BA3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16" creationId="{3B0A8B72-E163-BB2B-8CA6-A8559B8FDA0B}"/>
          </ac:spMkLst>
        </pc:spChg>
        <pc:spChg chg="del">
          <ac:chgData name="geonho kim" userId="72bb0c01ed287e5c" providerId="LiveId" clId="{3866A236-0994-46A7-8C2A-777DC23D0A07}" dt="2024-05-10T11:09:25.206" v="4009" actId="478"/>
          <ac:spMkLst>
            <pc:docMk/>
            <pc:sldMk cId="56998160" sldId="303"/>
            <ac:spMk id="17" creationId="{53D2C7A1-7B50-2534-5FF5-B55924B5E579}"/>
          </ac:spMkLst>
        </pc:spChg>
        <pc:spChg chg="add mod">
          <ac:chgData name="geonho kim" userId="72bb0c01ed287e5c" providerId="LiveId" clId="{3866A236-0994-46A7-8C2A-777DC23D0A07}" dt="2024-05-10T11:17:24.242" v="4594" actId="1076"/>
          <ac:spMkLst>
            <pc:docMk/>
            <pc:sldMk cId="56998160" sldId="303"/>
            <ac:spMk id="18" creationId="{452BF9C5-5D72-EB7A-85E9-2958A12E5287}"/>
          </ac:spMkLst>
        </pc:spChg>
        <pc:spChg chg="add mod">
          <ac:chgData name="geonho kim" userId="72bb0c01ed287e5c" providerId="LiveId" clId="{3866A236-0994-46A7-8C2A-777DC23D0A07}" dt="2024-05-10T11:24:31.554" v="4847"/>
          <ac:spMkLst>
            <pc:docMk/>
            <pc:sldMk cId="56998160" sldId="303"/>
            <ac:spMk id="19" creationId="{F593FD89-D28D-099D-2B0D-3173AED9DF7A}"/>
          </ac:spMkLst>
        </pc:spChg>
        <pc:spChg chg="add mod">
          <ac:chgData name="geonho kim" userId="72bb0c01ed287e5c" providerId="LiveId" clId="{3866A236-0994-46A7-8C2A-777DC23D0A07}" dt="2024-05-10T11:17:43.055" v="4601" actId="1076"/>
          <ac:spMkLst>
            <pc:docMk/>
            <pc:sldMk cId="56998160" sldId="303"/>
            <ac:spMk id="20" creationId="{AE5E7F54-511F-FBE1-C7F1-4DC1208BE8B9}"/>
          </ac:spMkLst>
        </pc:spChg>
        <pc:spChg chg="del">
          <ac:chgData name="geonho kim" userId="72bb0c01ed287e5c" providerId="LiveId" clId="{3866A236-0994-46A7-8C2A-777DC23D0A07}" dt="2024-05-10T11:09:28.352" v="4010" actId="478"/>
          <ac:spMkLst>
            <pc:docMk/>
            <pc:sldMk cId="56998160" sldId="303"/>
            <ac:spMk id="21" creationId="{EBE7F840-E1B1-9A98-DC6D-8FE46EAA7014}"/>
          </ac:spMkLst>
        </pc:spChg>
        <pc:spChg chg="del">
          <ac:chgData name="geonho kim" userId="72bb0c01ed287e5c" providerId="LiveId" clId="{3866A236-0994-46A7-8C2A-777DC23D0A07}" dt="2024-05-10T11:09:24.141" v="4008" actId="478"/>
          <ac:spMkLst>
            <pc:docMk/>
            <pc:sldMk cId="56998160" sldId="303"/>
            <ac:spMk id="22" creationId="{F204F529-B721-646C-113B-4033365F0007}"/>
          </ac:spMkLst>
        </pc:spChg>
        <pc:spChg chg="add mod">
          <ac:chgData name="geonho kim" userId="72bb0c01ed287e5c" providerId="LiveId" clId="{3866A236-0994-46A7-8C2A-777DC23D0A07}" dt="2024-05-10T11:17:48.210" v="4602" actId="1076"/>
          <ac:spMkLst>
            <pc:docMk/>
            <pc:sldMk cId="56998160" sldId="303"/>
            <ac:spMk id="23" creationId="{CED061AC-4464-551A-ED68-2CA19D27167C}"/>
          </ac:spMkLst>
        </pc:spChg>
        <pc:spChg chg="add del mod">
          <ac:chgData name="geonho kim" userId="72bb0c01ed287e5c" providerId="LiveId" clId="{3866A236-0994-46A7-8C2A-777DC23D0A07}" dt="2024-05-10T11:17:29.889" v="4596" actId="478"/>
          <ac:spMkLst>
            <pc:docMk/>
            <pc:sldMk cId="56998160" sldId="303"/>
            <ac:spMk id="24" creationId="{C6012307-E39D-2311-71D3-F87702DAE537}"/>
          </ac:spMkLst>
        </pc:spChg>
        <pc:spChg chg="add mod">
          <ac:chgData name="geonho kim" userId="72bb0c01ed287e5c" providerId="LiveId" clId="{3866A236-0994-46A7-8C2A-777DC23D0A07}" dt="2024-05-10T11:17:39.392" v="4600" actId="1076"/>
          <ac:spMkLst>
            <pc:docMk/>
            <pc:sldMk cId="56998160" sldId="303"/>
            <ac:spMk id="25" creationId="{C048A618-9DFE-BE7D-8B07-C62A990E3A9D}"/>
          </ac:spMkLst>
        </pc:spChg>
        <pc:spChg chg="add del mod">
          <ac:chgData name="geonho kim" userId="72bb0c01ed287e5c" providerId="LiveId" clId="{3866A236-0994-46A7-8C2A-777DC23D0A07}" dt="2024-05-10T11:17:29.889" v="4596" actId="478"/>
          <ac:spMkLst>
            <pc:docMk/>
            <pc:sldMk cId="56998160" sldId="303"/>
            <ac:spMk id="26" creationId="{89246B5A-4F68-839D-61E9-D38DC261C0F4}"/>
          </ac:spMkLst>
        </pc:spChg>
        <pc:spChg chg="add del mod">
          <ac:chgData name="geonho kim" userId="72bb0c01ed287e5c" providerId="LiveId" clId="{3866A236-0994-46A7-8C2A-777DC23D0A07}" dt="2024-05-10T11:17:29.889" v="4596" actId="478"/>
          <ac:spMkLst>
            <pc:docMk/>
            <pc:sldMk cId="56998160" sldId="303"/>
            <ac:spMk id="27" creationId="{C6F8AA3C-8E04-F643-2D9C-0E09BE98391C}"/>
          </ac:spMkLst>
        </pc:spChg>
      </pc:sldChg>
      <pc:sldChg chg="addSp delSp modSp">
        <pc:chgData name="geonho kim" userId="72bb0c01ed287e5c" providerId="LiveId" clId="{3866A236-0994-46A7-8C2A-777DC23D0A07}" dt="2024-05-10T23:59:11.423" v="5131" actId="1076"/>
        <pc:sldMkLst>
          <pc:docMk/>
          <pc:sldMk cId="3098201644" sldId="306"/>
        </pc:sldMkLst>
        <pc:picChg chg="add mod">
          <ac:chgData name="geonho kim" userId="72bb0c01ed287e5c" providerId="LiveId" clId="{3866A236-0994-46A7-8C2A-777DC23D0A07}" dt="2024-05-10T23:59:11.423" v="5131" actId="1076"/>
          <ac:picMkLst>
            <pc:docMk/>
            <pc:sldMk cId="3098201644" sldId="306"/>
            <ac:picMk id="2" creationId="{309685EF-3D02-CF0B-92E1-7636AF36C09B}"/>
          </ac:picMkLst>
        </pc:picChg>
        <pc:picChg chg="del mod">
          <ac:chgData name="geonho kim" userId="72bb0c01ed287e5c" providerId="LiveId" clId="{3866A236-0994-46A7-8C2A-777DC23D0A07}" dt="2024-05-10T23:59:06.639" v="5130" actId="478"/>
          <ac:picMkLst>
            <pc:docMk/>
            <pc:sldMk cId="3098201644" sldId="306"/>
            <ac:picMk id="13" creationId="{A728425F-BC6E-808B-AFB4-AD58EE2809CB}"/>
          </ac:picMkLst>
        </pc:picChg>
      </pc:sldChg>
    </pc:docChg>
  </pc:docChgLst>
  <pc:docChgLst>
    <pc:chgData name="geonho kim" userId="72bb0c01ed287e5c" providerId="LiveId" clId="{3B9C4904-8783-4098-A817-748EDC23DE85}"/>
    <pc:docChg chg="undo custSel addSld delSld modSld sldOrd">
      <pc:chgData name="geonho kim" userId="72bb0c01ed287e5c" providerId="LiveId" clId="{3B9C4904-8783-4098-A817-748EDC23DE85}" dt="2024-05-10T20:41:52.443" v="2667" actId="14"/>
      <pc:docMkLst>
        <pc:docMk/>
      </pc:docMkLst>
      <pc:sldChg chg="addSp delSp modSp mod">
        <pc:chgData name="geonho kim" userId="72bb0c01ed287e5c" providerId="LiveId" clId="{3B9C4904-8783-4098-A817-748EDC23DE85}" dt="2024-05-10T20:03:15.086" v="2151" actId="1076"/>
        <pc:sldMkLst>
          <pc:docMk/>
          <pc:sldMk cId="2829589928" sldId="290"/>
        </pc:sldMkLst>
        <pc:spChg chg="add mod">
          <ac:chgData name="geonho kim" userId="72bb0c01ed287e5c" providerId="LiveId" clId="{3B9C4904-8783-4098-A817-748EDC23DE85}" dt="2024-05-10T20:03:15.086" v="2151" actId="1076"/>
          <ac:spMkLst>
            <pc:docMk/>
            <pc:sldMk cId="2829589928" sldId="290"/>
            <ac:spMk id="2" creationId="{260F61FE-2B8A-C466-2C10-28AB898809C7}"/>
          </ac:spMkLst>
        </pc:spChg>
        <pc:spChg chg="add del mod">
          <ac:chgData name="geonho kim" userId="72bb0c01ed287e5c" providerId="LiveId" clId="{3B9C4904-8783-4098-A817-748EDC23DE85}" dt="2024-05-10T18:56:18.407" v="2120" actId="478"/>
          <ac:spMkLst>
            <pc:docMk/>
            <pc:sldMk cId="2829589928" sldId="290"/>
            <ac:spMk id="2" creationId="{D84F3102-96E9-FF3F-509B-D5F41E4C94BE}"/>
          </ac:spMkLst>
        </pc:spChg>
        <pc:spChg chg="mod">
          <ac:chgData name="geonho kim" userId="72bb0c01ed287e5c" providerId="LiveId" clId="{3B9C4904-8783-4098-A817-748EDC23DE85}" dt="2024-05-10T20:02:36.520" v="2123" actId="1076"/>
          <ac:spMkLst>
            <pc:docMk/>
            <pc:sldMk cId="2829589928" sldId="290"/>
            <ac:spMk id="3" creationId="{A383F756-DE1C-AA1D-B238-47298F106B08}"/>
          </ac:spMkLst>
        </pc:spChg>
        <pc:spChg chg="add del mod">
          <ac:chgData name="geonho kim" userId="72bb0c01ed287e5c" providerId="LiveId" clId="{3B9C4904-8783-4098-A817-748EDC23DE85}" dt="2024-05-10T18:56:18.407" v="2120" actId="478"/>
          <ac:spMkLst>
            <pc:docMk/>
            <pc:sldMk cId="2829589928" sldId="290"/>
            <ac:spMk id="4" creationId="{9BD82000-3DD6-147A-67BA-6DE17DFC3F40}"/>
          </ac:spMkLst>
        </pc:spChg>
        <pc:spChg chg="add mod">
          <ac:chgData name="geonho kim" userId="72bb0c01ed287e5c" providerId="LiveId" clId="{3B9C4904-8783-4098-A817-748EDC23DE85}" dt="2024-05-10T20:03:15.086" v="2151" actId="1076"/>
          <ac:spMkLst>
            <pc:docMk/>
            <pc:sldMk cId="2829589928" sldId="290"/>
            <ac:spMk id="4" creationId="{FFD070B0-E236-13BB-2D7C-A541E4C596CA}"/>
          </ac:spMkLst>
        </pc:spChg>
        <pc:spChg chg="mod">
          <ac:chgData name="geonho kim" userId="72bb0c01ed287e5c" providerId="LiveId" clId="{3B9C4904-8783-4098-A817-748EDC23DE85}" dt="2024-05-10T20:03:11.182" v="2150" actId="1076"/>
          <ac:spMkLst>
            <pc:docMk/>
            <pc:sldMk cId="2829589928" sldId="290"/>
            <ac:spMk id="7" creationId="{C7C454DC-F938-6816-F607-80B58CD5F726}"/>
          </ac:spMkLst>
        </pc:spChg>
        <pc:spChg chg="mod">
          <ac:chgData name="geonho kim" userId="72bb0c01ed287e5c" providerId="LiveId" clId="{3B9C4904-8783-4098-A817-748EDC23DE85}" dt="2024-05-10T20:02:36.520" v="2123" actId="1076"/>
          <ac:spMkLst>
            <pc:docMk/>
            <pc:sldMk cId="2829589928" sldId="290"/>
            <ac:spMk id="9" creationId="{1C43AC0F-8E76-0184-390A-F9E2AC53D668}"/>
          </ac:spMkLst>
        </pc:spChg>
        <pc:spChg chg="mod">
          <ac:chgData name="geonho kim" userId="72bb0c01ed287e5c" providerId="LiveId" clId="{3B9C4904-8783-4098-A817-748EDC23DE85}" dt="2024-05-10T20:02:36.520" v="2123" actId="1076"/>
          <ac:spMkLst>
            <pc:docMk/>
            <pc:sldMk cId="2829589928" sldId="290"/>
            <ac:spMk id="10" creationId="{07F8160E-AC00-41B9-AA32-5AC1AC1D624E}"/>
          </ac:spMkLst>
        </pc:spChg>
        <pc:spChg chg="mod">
          <ac:chgData name="geonho kim" userId="72bb0c01ed287e5c" providerId="LiveId" clId="{3B9C4904-8783-4098-A817-748EDC23DE85}" dt="2024-05-10T20:02:36.520" v="2123" actId="1076"/>
          <ac:spMkLst>
            <pc:docMk/>
            <pc:sldMk cId="2829589928" sldId="290"/>
            <ac:spMk id="11" creationId="{D463EBDC-48A0-8123-2FE0-4B7E916D8B2E}"/>
          </ac:spMkLst>
        </pc:spChg>
        <pc:spChg chg="mod">
          <ac:chgData name="geonho kim" userId="72bb0c01ed287e5c" providerId="LiveId" clId="{3B9C4904-8783-4098-A817-748EDC23DE85}" dt="2024-05-10T20:02:36.520" v="2123" actId="1076"/>
          <ac:spMkLst>
            <pc:docMk/>
            <pc:sldMk cId="2829589928" sldId="290"/>
            <ac:spMk id="13" creationId="{93A6344E-74A2-B9E3-528D-894CAB2A5BC9}"/>
          </ac:spMkLst>
        </pc:spChg>
        <pc:spChg chg="mod">
          <ac:chgData name="geonho kim" userId="72bb0c01ed287e5c" providerId="LiveId" clId="{3B9C4904-8783-4098-A817-748EDC23DE85}" dt="2024-05-10T20:03:11.182" v="2150" actId="1076"/>
          <ac:spMkLst>
            <pc:docMk/>
            <pc:sldMk cId="2829589928" sldId="290"/>
            <ac:spMk id="14" creationId="{41A028E8-A253-7B07-34A1-2CE5BA19C108}"/>
          </ac:spMkLst>
        </pc:spChg>
        <pc:spChg chg="mod">
          <ac:chgData name="geonho kim" userId="72bb0c01ed287e5c" providerId="LiveId" clId="{3B9C4904-8783-4098-A817-748EDC23DE85}" dt="2024-05-10T20:02:36.520" v="2123" actId="1076"/>
          <ac:spMkLst>
            <pc:docMk/>
            <pc:sldMk cId="2829589928" sldId="290"/>
            <ac:spMk id="18" creationId="{B8E6AA68-C7B7-204B-263F-BDA30EA88E7A}"/>
          </ac:spMkLst>
        </pc:spChg>
      </pc:sldChg>
      <pc:sldChg chg="addSp delSp modSp mod">
        <pc:chgData name="geonho kim" userId="72bb0c01ed287e5c" providerId="LiveId" clId="{3B9C4904-8783-4098-A817-748EDC23DE85}" dt="2024-05-10T15:09:45.078" v="1020" actId="1076"/>
        <pc:sldMkLst>
          <pc:docMk/>
          <pc:sldMk cId="1866928572" sldId="296"/>
        </pc:sldMkLst>
        <pc:picChg chg="add mod">
          <ac:chgData name="geonho kim" userId="72bb0c01ed287e5c" providerId="LiveId" clId="{3B9C4904-8783-4098-A817-748EDC23DE85}" dt="2024-05-10T15:09:45.078" v="1020" actId="1076"/>
          <ac:picMkLst>
            <pc:docMk/>
            <pc:sldMk cId="1866928572" sldId="296"/>
            <ac:picMk id="3" creationId="{7679DDE2-C4E0-FD13-9518-B5AE6E07A93C}"/>
          </ac:picMkLst>
        </pc:picChg>
        <pc:picChg chg="del">
          <ac:chgData name="geonho kim" userId="72bb0c01ed287e5c" providerId="LiveId" clId="{3B9C4904-8783-4098-A817-748EDC23DE85}" dt="2024-05-10T15:09:31.250" v="1014" actId="478"/>
          <ac:picMkLst>
            <pc:docMk/>
            <pc:sldMk cId="1866928572" sldId="296"/>
            <ac:picMk id="24" creationId="{FEA6674D-9F2C-A053-AC0B-82EBEB873B23}"/>
          </ac:picMkLst>
        </pc:picChg>
      </pc:sldChg>
      <pc:sldChg chg="addSp delSp modSp mod">
        <pc:chgData name="geonho kim" userId="72bb0c01ed287e5c" providerId="LiveId" clId="{3B9C4904-8783-4098-A817-748EDC23DE85}" dt="2024-05-10T18:55:33.654" v="2119" actId="478"/>
        <pc:sldMkLst>
          <pc:docMk/>
          <pc:sldMk cId="3752154486" sldId="297"/>
        </pc:sldMkLst>
        <pc:spChg chg="mod">
          <ac:chgData name="geonho kim" userId="72bb0c01ed287e5c" providerId="LiveId" clId="{3B9C4904-8783-4098-A817-748EDC23DE85}" dt="2024-05-10T18:53:53.176" v="2068"/>
          <ac:spMkLst>
            <pc:docMk/>
            <pc:sldMk cId="3752154486" sldId="297"/>
            <ac:spMk id="2" creationId="{8CAA628E-89A6-0E90-49BD-C94D84D392EB}"/>
          </ac:spMkLst>
        </pc:spChg>
        <pc:spChg chg="add mod">
          <ac:chgData name="geonho kim" userId="72bb0c01ed287e5c" providerId="LiveId" clId="{3B9C4904-8783-4098-A817-748EDC23DE85}" dt="2024-05-10T18:55:06.028" v="2113" actId="14100"/>
          <ac:spMkLst>
            <pc:docMk/>
            <pc:sldMk cId="3752154486" sldId="297"/>
            <ac:spMk id="3" creationId="{4F8DFA57-36E7-E233-6F47-0CEAB307FE09}"/>
          </ac:spMkLst>
        </pc:spChg>
        <pc:spChg chg="mod">
          <ac:chgData name="geonho kim" userId="72bb0c01ed287e5c" providerId="LiveId" clId="{3B9C4904-8783-4098-A817-748EDC23DE85}" dt="2024-05-10T18:54:55.416" v="2093"/>
          <ac:spMkLst>
            <pc:docMk/>
            <pc:sldMk cId="3752154486" sldId="297"/>
            <ac:spMk id="7" creationId="{B6C01130-9EAC-9DFA-37C8-04739A45E33D}"/>
          </ac:spMkLst>
        </pc:spChg>
        <pc:spChg chg="add mod">
          <ac:chgData name="geonho kim" userId="72bb0c01ed287e5c" providerId="LiveId" clId="{3B9C4904-8783-4098-A817-748EDC23DE85}" dt="2024-05-10T18:55:09.943" v="2114" actId="1076"/>
          <ac:spMkLst>
            <pc:docMk/>
            <pc:sldMk cId="3752154486" sldId="297"/>
            <ac:spMk id="9" creationId="{72D702AE-F10E-65BE-81DB-4BD4F6CD500C}"/>
          </ac:spMkLst>
        </pc:spChg>
        <pc:spChg chg="add mod">
          <ac:chgData name="geonho kim" userId="72bb0c01ed287e5c" providerId="LiveId" clId="{3B9C4904-8783-4098-A817-748EDC23DE85}" dt="2024-05-10T18:55:09.943" v="2114" actId="1076"/>
          <ac:spMkLst>
            <pc:docMk/>
            <pc:sldMk cId="3752154486" sldId="297"/>
            <ac:spMk id="10" creationId="{D36994E6-51F8-46E2-4784-8B7B4BD405BA}"/>
          </ac:spMkLst>
        </pc:spChg>
        <pc:spChg chg="add del mod">
          <ac:chgData name="geonho kim" userId="72bb0c01ed287e5c" providerId="LiveId" clId="{3B9C4904-8783-4098-A817-748EDC23DE85}" dt="2024-05-10T18:55:33.654" v="2119" actId="478"/>
          <ac:spMkLst>
            <pc:docMk/>
            <pc:sldMk cId="3752154486" sldId="297"/>
            <ac:spMk id="11" creationId="{9C714709-A2BB-9E0A-6EB0-792103288DDC}"/>
          </ac:spMkLst>
        </pc:spChg>
      </pc:sldChg>
      <pc:sldChg chg="addSp delSp modSp mod">
        <pc:chgData name="geonho kim" userId="72bb0c01ed287e5c" providerId="LiveId" clId="{3B9C4904-8783-4098-A817-748EDC23DE85}" dt="2024-05-10T15:04:46.199" v="952"/>
        <pc:sldMkLst>
          <pc:docMk/>
          <pc:sldMk cId="11828692" sldId="299"/>
        </pc:sldMkLst>
        <pc:spChg chg="mod">
          <ac:chgData name="geonho kim" userId="72bb0c01ed287e5c" providerId="LiveId" clId="{3B9C4904-8783-4098-A817-748EDC23DE85}" dt="2024-05-10T14:08:05.720" v="85" actId="20577"/>
          <ac:spMkLst>
            <pc:docMk/>
            <pc:sldMk cId="11828692" sldId="299"/>
            <ac:spMk id="2" creationId="{8CAA628E-89A6-0E90-49BD-C94D84D392EB}"/>
          </ac:spMkLst>
        </pc:spChg>
        <pc:spChg chg="add mod">
          <ac:chgData name="geonho kim" userId="72bb0c01ed287e5c" providerId="LiveId" clId="{3B9C4904-8783-4098-A817-748EDC23DE85}" dt="2024-05-10T15:04:46.199" v="952"/>
          <ac:spMkLst>
            <pc:docMk/>
            <pc:sldMk cId="11828692" sldId="299"/>
            <ac:spMk id="3" creationId="{43057789-AA90-D47A-A6A8-E67083E90BD6}"/>
          </ac:spMkLst>
        </pc:spChg>
        <pc:spChg chg="mod">
          <ac:chgData name="geonho kim" userId="72bb0c01ed287e5c" providerId="LiveId" clId="{3B9C4904-8783-4098-A817-748EDC23DE85}" dt="2024-05-10T14:38:33.688" v="496" actId="20577"/>
          <ac:spMkLst>
            <pc:docMk/>
            <pc:sldMk cId="11828692" sldId="299"/>
            <ac:spMk id="5" creationId="{782597CE-1A94-450D-882C-6F9038F5BE2A}"/>
          </ac:spMkLst>
        </pc:spChg>
        <pc:spChg chg="mod">
          <ac:chgData name="geonho kim" userId="72bb0c01ed287e5c" providerId="LiveId" clId="{3B9C4904-8783-4098-A817-748EDC23DE85}" dt="2024-05-10T14:47:39.928" v="524" actId="20577"/>
          <ac:spMkLst>
            <pc:docMk/>
            <pc:sldMk cId="11828692" sldId="299"/>
            <ac:spMk id="10" creationId="{EF5DB1AE-9540-F184-00F8-C4DA14A6588A}"/>
          </ac:spMkLst>
        </pc:spChg>
        <pc:spChg chg="del">
          <ac:chgData name="geonho kim" userId="72bb0c01ed287e5c" providerId="LiveId" clId="{3B9C4904-8783-4098-A817-748EDC23DE85}" dt="2024-05-10T14:33:48.094" v="431" actId="478"/>
          <ac:spMkLst>
            <pc:docMk/>
            <pc:sldMk cId="11828692" sldId="299"/>
            <ac:spMk id="13" creationId="{5E67E8D4-97EC-F649-2F3E-4C13AF18EC41}"/>
          </ac:spMkLst>
        </pc:spChg>
        <pc:spChg chg="mod">
          <ac:chgData name="geonho kim" userId="72bb0c01ed287e5c" providerId="LiveId" clId="{3B9C4904-8783-4098-A817-748EDC23DE85}" dt="2024-05-10T14:41:52.236" v="505" actId="1076"/>
          <ac:spMkLst>
            <pc:docMk/>
            <pc:sldMk cId="11828692" sldId="299"/>
            <ac:spMk id="14" creationId="{56B194E2-DA94-6042-D017-054440CE04E8}"/>
          </ac:spMkLst>
        </pc:spChg>
        <pc:picChg chg="mod">
          <ac:chgData name="geonho kim" userId="72bb0c01ed287e5c" providerId="LiveId" clId="{3B9C4904-8783-4098-A817-748EDC23DE85}" dt="2024-05-10T15:03:42.182" v="945" actId="1076"/>
          <ac:picMkLst>
            <pc:docMk/>
            <pc:sldMk cId="11828692" sldId="299"/>
            <ac:picMk id="9" creationId="{389537A6-56AD-7D87-16CC-1188C38904EA}"/>
          </ac:picMkLst>
        </pc:picChg>
      </pc:sldChg>
      <pc:sldChg chg="modSp mod ord">
        <pc:chgData name="geonho kim" userId="72bb0c01ed287e5c" providerId="LiveId" clId="{3B9C4904-8783-4098-A817-748EDC23DE85}" dt="2024-05-10T15:12:40.972" v="1090"/>
        <pc:sldMkLst>
          <pc:docMk/>
          <pc:sldMk cId="638984438" sldId="300"/>
        </pc:sldMkLst>
        <pc:spChg chg="mod">
          <ac:chgData name="geonho kim" userId="72bb0c01ed287e5c" providerId="LiveId" clId="{3B9C4904-8783-4098-A817-748EDC23DE85}" dt="2024-05-10T15:02:55.110" v="944" actId="255"/>
          <ac:spMkLst>
            <pc:docMk/>
            <pc:sldMk cId="638984438" sldId="300"/>
            <ac:spMk id="2" creationId="{8CAA628E-89A6-0E90-49BD-C94D84D392EB}"/>
          </ac:spMkLst>
        </pc:spChg>
        <pc:spChg chg="mod">
          <ac:chgData name="geonho kim" userId="72bb0c01ed287e5c" providerId="LiveId" clId="{3B9C4904-8783-4098-A817-748EDC23DE85}" dt="2024-05-10T14:44:26.597" v="511" actId="20577"/>
          <ac:spMkLst>
            <pc:docMk/>
            <pc:sldMk cId="638984438" sldId="300"/>
            <ac:spMk id="5" creationId="{782597CE-1A94-450D-882C-6F9038F5BE2A}"/>
          </ac:spMkLst>
        </pc:spChg>
        <pc:spChg chg="mod">
          <ac:chgData name="geonho kim" userId="72bb0c01ed287e5c" providerId="LiveId" clId="{3B9C4904-8783-4098-A817-748EDC23DE85}" dt="2024-05-10T14:46:26.131" v="520" actId="20577"/>
          <ac:spMkLst>
            <pc:docMk/>
            <pc:sldMk cId="638984438" sldId="300"/>
            <ac:spMk id="10" creationId="{397F7C20-89F7-90F7-A2D9-5124589A3F25}"/>
          </ac:spMkLst>
        </pc:spChg>
        <pc:picChg chg="mod">
          <ac:chgData name="geonho kim" userId="72bb0c01ed287e5c" providerId="LiveId" clId="{3B9C4904-8783-4098-A817-748EDC23DE85}" dt="2024-05-10T14:58:02.035" v="924" actId="1076"/>
          <ac:picMkLst>
            <pc:docMk/>
            <pc:sldMk cId="638984438" sldId="300"/>
            <ac:picMk id="13" creationId="{7ADCF6FA-00DB-B529-8650-534E4DE3D031}"/>
          </ac:picMkLst>
        </pc:picChg>
      </pc:sldChg>
      <pc:sldChg chg="addSp delSp modSp mod">
        <pc:chgData name="geonho kim" userId="72bb0c01ed287e5c" providerId="LiveId" clId="{3B9C4904-8783-4098-A817-748EDC23DE85}" dt="2024-05-10T15:30:58.183" v="1313" actId="20577"/>
        <pc:sldMkLst>
          <pc:docMk/>
          <pc:sldMk cId="763804987" sldId="301"/>
        </pc:sldMkLst>
        <pc:spChg chg="mod">
          <ac:chgData name="geonho kim" userId="72bb0c01ed287e5c" providerId="LiveId" clId="{3B9C4904-8783-4098-A817-748EDC23DE85}" dt="2024-05-10T15:30:58.183" v="1313" actId="20577"/>
          <ac:spMkLst>
            <pc:docMk/>
            <pc:sldMk cId="763804987" sldId="301"/>
            <ac:spMk id="2" creationId="{8CAA628E-89A6-0E90-49BD-C94D84D392EB}"/>
          </ac:spMkLst>
        </pc:spChg>
        <pc:spChg chg="add mod">
          <ac:chgData name="geonho kim" userId="72bb0c01ed287e5c" providerId="LiveId" clId="{3B9C4904-8783-4098-A817-748EDC23DE85}" dt="2024-05-10T15:01:50.256" v="943"/>
          <ac:spMkLst>
            <pc:docMk/>
            <pc:sldMk cId="763804987" sldId="301"/>
            <ac:spMk id="3" creationId="{7B927F3F-E097-9048-D6BD-C269EF9DEA7E}"/>
          </ac:spMkLst>
        </pc:spChg>
        <pc:spChg chg="add del mod">
          <ac:chgData name="geonho kim" userId="72bb0c01ed287e5c" providerId="LiveId" clId="{3B9C4904-8783-4098-A817-748EDC23DE85}" dt="2024-05-10T14:54:56.527" v="779"/>
          <ac:spMkLst>
            <pc:docMk/>
            <pc:sldMk cId="763804987" sldId="301"/>
            <ac:spMk id="14" creationId="{FD12459D-46CB-DC66-BBA9-2B0C9DDFBD34}"/>
          </ac:spMkLst>
        </pc:spChg>
        <pc:spChg chg="mod">
          <ac:chgData name="geonho kim" userId="72bb0c01ed287e5c" providerId="LiveId" clId="{3B9C4904-8783-4098-A817-748EDC23DE85}" dt="2024-05-10T14:44:23.786" v="510" actId="20577"/>
          <ac:spMkLst>
            <pc:docMk/>
            <pc:sldMk cId="763804987" sldId="301"/>
            <ac:spMk id="15" creationId="{5C5EE2C9-6CE1-A16B-3017-9E0D8AB8A16C}"/>
          </ac:spMkLst>
        </pc:spChg>
        <pc:spChg chg="add del">
          <ac:chgData name="geonho kim" userId="72bb0c01ed287e5c" providerId="LiveId" clId="{3B9C4904-8783-4098-A817-748EDC23DE85}" dt="2024-05-10T14:49:54.578" v="579" actId="478"/>
          <ac:spMkLst>
            <pc:docMk/>
            <pc:sldMk cId="763804987" sldId="301"/>
            <ac:spMk id="16" creationId="{E8DF97B9-486C-EF32-1CBA-38BB194839BB}"/>
          </ac:spMkLst>
        </pc:spChg>
        <pc:spChg chg="add del mod">
          <ac:chgData name="geonho kim" userId="72bb0c01ed287e5c" providerId="LiveId" clId="{3B9C4904-8783-4098-A817-748EDC23DE85}" dt="2024-05-10T14:56:59.834" v="920" actId="20577"/>
          <ac:spMkLst>
            <pc:docMk/>
            <pc:sldMk cId="763804987" sldId="301"/>
            <ac:spMk id="20" creationId="{0831BF56-4D01-87D4-3F88-665B2D36E877}"/>
          </ac:spMkLst>
        </pc:spChg>
        <pc:picChg chg="mod">
          <ac:chgData name="geonho kim" userId="72bb0c01ed287e5c" providerId="LiveId" clId="{3B9C4904-8783-4098-A817-748EDC23DE85}" dt="2024-05-10T14:57:44.786" v="922" actId="1076"/>
          <ac:picMkLst>
            <pc:docMk/>
            <pc:sldMk cId="763804987" sldId="301"/>
            <ac:picMk id="4" creationId="{ADA7CB59-5E52-653C-AFAE-5BFF946E7967}"/>
          </ac:picMkLst>
        </pc:picChg>
      </pc:sldChg>
      <pc:sldChg chg="modSp mod">
        <pc:chgData name="geonho kim" userId="72bb0c01ed287e5c" providerId="LiveId" clId="{3B9C4904-8783-4098-A817-748EDC23DE85}" dt="2024-05-10T18:53:46.448" v="2044" actId="20577"/>
        <pc:sldMkLst>
          <pc:docMk/>
          <pc:sldMk cId="2052837216" sldId="302"/>
        </pc:sldMkLst>
        <pc:spChg chg="mod">
          <ac:chgData name="geonho kim" userId="72bb0c01ed287e5c" providerId="LiveId" clId="{3B9C4904-8783-4098-A817-748EDC23DE85}" dt="2024-05-10T15:00:11.253" v="930" actId="20577"/>
          <ac:spMkLst>
            <pc:docMk/>
            <pc:sldMk cId="2052837216" sldId="302"/>
            <ac:spMk id="14" creationId="{30C0D2E2-8450-7EB9-0624-F833B1378C02}"/>
          </ac:spMkLst>
        </pc:spChg>
        <pc:spChg chg="mod">
          <ac:chgData name="geonho kim" userId="72bb0c01ed287e5c" providerId="LiveId" clId="{3B9C4904-8783-4098-A817-748EDC23DE85}" dt="2024-05-10T18:53:46.448" v="2044" actId="20577"/>
          <ac:spMkLst>
            <pc:docMk/>
            <pc:sldMk cId="2052837216" sldId="302"/>
            <ac:spMk id="15" creationId="{174EFA5F-B4F5-3425-C5E3-2988928A6BA3}"/>
          </ac:spMkLst>
        </pc:spChg>
      </pc:sldChg>
      <pc:sldChg chg="addSp delSp modSp add mod">
        <pc:chgData name="geonho kim" userId="72bb0c01ed287e5c" providerId="LiveId" clId="{3B9C4904-8783-4098-A817-748EDC23DE85}" dt="2024-05-10T18:45:47.137" v="1745" actId="1076"/>
        <pc:sldMkLst>
          <pc:docMk/>
          <pc:sldMk cId="4097081686" sldId="304"/>
        </pc:sldMkLst>
        <pc:spChg chg="mod">
          <ac:chgData name="geonho kim" userId="72bb0c01ed287e5c" providerId="LiveId" clId="{3B9C4904-8783-4098-A817-748EDC23DE85}" dt="2024-05-10T15:06:37.382" v="1013" actId="20577"/>
          <ac:spMkLst>
            <pc:docMk/>
            <pc:sldMk cId="4097081686" sldId="304"/>
            <ac:spMk id="2" creationId="{8CAA628E-89A6-0E90-49BD-C94D84D392EB}"/>
          </ac:spMkLst>
        </pc:spChg>
        <pc:spChg chg="mod">
          <ac:chgData name="geonho kim" userId="72bb0c01ed287e5c" providerId="LiveId" clId="{3B9C4904-8783-4098-A817-748EDC23DE85}" dt="2024-05-10T18:45:47.137" v="1745" actId="1076"/>
          <ac:spMkLst>
            <pc:docMk/>
            <pc:sldMk cId="4097081686" sldId="304"/>
            <ac:spMk id="3" creationId="{43057789-AA90-D47A-A6A8-E67083E90BD6}"/>
          </ac:spMkLst>
        </pc:spChg>
        <pc:spChg chg="add mod">
          <ac:chgData name="geonho kim" userId="72bb0c01ed287e5c" providerId="LiveId" clId="{3B9C4904-8783-4098-A817-748EDC23DE85}" dt="2024-05-10T18:44:59.755" v="1650"/>
          <ac:spMkLst>
            <pc:docMk/>
            <pc:sldMk cId="4097081686" sldId="304"/>
            <ac:spMk id="4" creationId="{BDA63BA7-A755-9394-0D20-DA0E54402944}"/>
          </ac:spMkLst>
        </pc:spChg>
        <pc:spChg chg="mod">
          <ac:chgData name="geonho kim" userId="72bb0c01ed287e5c" providerId="LiveId" clId="{3B9C4904-8783-4098-A817-748EDC23DE85}" dt="2024-05-10T18:45:44.160" v="1744" actId="1076"/>
          <ac:spMkLst>
            <pc:docMk/>
            <pc:sldMk cId="4097081686" sldId="304"/>
            <ac:spMk id="10" creationId="{EF5DB1AE-9540-F184-00F8-C4DA14A6588A}"/>
          </ac:spMkLst>
        </pc:spChg>
        <pc:spChg chg="add mod">
          <ac:chgData name="geonho kim" userId="72bb0c01ed287e5c" providerId="LiveId" clId="{3B9C4904-8783-4098-A817-748EDC23DE85}" dt="2024-05-10T18:43:42.535" v="1503" actId="1076"/>
          <ac:spMkLst>
            <pc:docMk/>
            <pc:sldMk cId="4097081686" sldId="304"/>
            <ac:spMk id="11" creationId="{B0669115-8D87-7F75-56E3-D2989BC3E80B}"/>
          </ac:spMkLst>
        </pc:spChg>
        <pc:spChg chg="del mod">
          <ac:chgData name="geonho kim" userId="72bb0c01ed287e5c" providerId="LiveId" clId="{3B9C4904-8783-4098-A817-748EDC23DE85}" dt="2024-05-10T15:11:08.608" v="1057" actId="478"/>
          <ac:spMkLst>
            <pc:docMk/>
            <pc:sldMk cId="4097081686" sldId="304"/>
            <ac:spMk id="14" creationId="{56B194E2-DA94-6042-D017-054440CE04E8}"/>
          </ac:spMkLst>
        </pc:spChg>
        <pc:picChg chg="add mod">
          <ac:chgData name="geonho kim" userId="72bb0c01ed287e5c" providerId="LiveId" clId="{3B9C4904-8783-4098-A817-748EDC23DE85}" dt="2024-05-10T15:11:52.131" v="1065" actId="1076"/>
          <ac:picMkLst>
            <pc:docMk/>
            <pc:sldMk cId="4097081686" sldId="304"/>
            <ac:picMk id="7" creationId="{A3896A05-9E48-3ACC-AAC4-BFBB8C31F6A6}"/>
          </ac:picMkLst>
        </pc:picChg>
        <pc:picChg chg="del">
          <ac:chgData name="geonho kim" userId="72bb0c01ed287e5c" providerId="LiveId" clId="{3B9C4904-8783-4098-A817-748EDC23DE85}" dt="2024-05-10T15:11:08.608" v="1057" actId="478"/>
          <ac:picMkLst>
            <pc:docMk/>
            <pc:sldMk cId="4097081686" sldId="304"/>
            <ac:picMk id="9" creationId="{389537A6-56AD-7D87-16CC-1188C38904EA}"/>
          </ac:picMkLst>
        </pc:picChg>
      </pc:sldChg>
      <pc:sldChg chg="addSp delSp modSp add mod">
        <pc:chgData name="geonho kim" userId="72bb0c01ed287e5c" providerId="LiveId" clId="{3B9C4904-8783-4098-A817-748EDC23DE85}" dt="2024-05-10T18:49:54.764" v="1766" actId="478"/>
        <pc:sldMkLst>
          <pc:docMk/>
          <pc:sldMk cId="380402740" sldId="305"/>
        </pc:sldMkLst>
        <pc:spChg chg="mod">
          <ac:chgData name="geonho kim" userId="72bb0c01ed287e5c" providerId="LiveId" clId="{3B9C4904-8783-4098-A817-748EDC23DE85}" dt="2024-05-10T15:28:38.548" v="1236"/>
          <ac:spMkLst>
            <pc:docMk/>
            <pc:sldMk cId="380402740" sldId="305"/>
            <ac:spMk id="2" creationId="{8CAA628E-89A6-0E90-49BD-C94D84D392EB}"/>
          </ac:spMkLst>
        </pc:spChg>
        <pc:spChg chg="del">
          <ac:chgData name="geonho kim" userId="72bb0c01ed287e5c" providerId="LiveId" clId="{3B9C4904-8783-4098-A817-748EDC23DE85}" dt="2024-05-10T15:27:05.414" v="1214" actId="478"/>
          <ac:spMkLst>
            <pc:docMk/>
            <pc:sldMk cId="380402740" sldId="305"/>
            <ac:spMk id="3" creationId="{7B927F3F-E097-9048-D6BD-C269EF9DEA7E}"/>
          </ac:spMkLst>
        </pc:spChg>
        <pc:spChg chg="add mod">
          <ac:chgData name="geonho kim" userId="72bb0c01ed287e5c" providerId="LiveId" clId="{3B9C4904-8783-4098-A817-748EDC23DE85}" dt="2024-05-10T15:28:59.328" v="1243" actId="1076"/>
          <ac:spMkLst>
            <pc:docMk/>
            <pc:sldMk cId="380402740" sldId="305"/>
            <ac:spMk id="7" creationId="{4DDE5AF0-97AF-D198-8E05-F5908E894347}"/>
          </ac:spMkLst>
        </pc:spChg>
        <pc:spChg chg="add mod">
          <ac:chgData name="geonho kim" userId="72bb0c01ed287e5c" providerId="LiveId" clId="{3B9C4904-8783-4098-A817-748EDC23DE85}" dt="2024-05-10T15:28:59.328" v="1243" actId="1076"/>
          <ac:spMkLst>
            <pc:docMk/>
            <pc:sldMk cId="380402740" sldId="305"/>
            <ac:spMk id="9" creationId="{D446E681-DFBF-8BB0-BB53-C484ED691FF6}"/>
          </ac:spMkLst>
        </pc:spChg>
        <pc:spChg chg="add mod">
          <ac:chgData name="geonho kim" userId="72bb0c01ed287e5c" providerId="LiveId" clId="{3B9C4904-8783-4098-A817-748EDC23DE85}" dt="2024-05-10T15:29:26.029" v="1248" actId="1076"/>
          <ac:spMkLst>
            <pc:docMk/>
            <pc:sldMk cId="380402740" sldId="305"/>
            <ac:spMk id="10" creationId="{E82AAEFC-E2A9-933D-F78D-92C35F4DD37B}"/>
          </ac:spMkLst>
        </pc:spChg>
        <pc:spChg chg="add mod">
          <ac:chgData name="geonho kim" userId="72bb0c01ed287e5c" providerId="LiveId" clId="{3B9C4904-8783-4098-A817-748EDC23DE85}" dt="2024-05-10T18:47:53.192" v="1751"/>
          <ac:spMkLst>
            <pc:docMk/>
            <pc:sldMk cId="380402740" sldId="305"/>
            <ac:spMk id="11" creationId="{93048DCF-B5F8-D930-FABC-C2D0613486EA}"/>
          </ac:spMkLst>
        </pc:spChg>
        <pc:spChg chg="add mod">
          <ac:chgData name="geonho kim" userId="72bb0c01ed287e5c" providerId="LiveId" clId="{3B9C4904-8783-4098-A817-748EDC23DE85}" dt="2024-05-10T15:29:04.621" v="1246" actId="14100"/>
          <ac:spMkLst>
            <pc:docMk/>
            <pc:sldMk cId="380402740" sldId="305"/>
            <ac:spMk id="14" creationId="{326B4DBE-E535-680E-8FF8-0AE9A8F02877}"/>
          </ac:spMkLst>
        </pc:spChg>
        <pc:spChg chg="add mod">
          <ac:chgData name="geonho kim" userId="72bb0c01ed287e5c" providerId="LiveId" clId="{3B9C4904-8783-4098-A817-748EDC23DE85}" dt="2024-05-10T15:29:37.443" v="1249" actId="1076"/>
          <ac:spMkLst>
            <pc:docMk/>
            <pc:sldMk cId="380402740" sldId="305"/>
            <ac:spMk id="16" creationId="{2D4393D6-57B7-A4C1-162D-27F92CF674DD}"/>
          </ac:spMkLst>
        </pc:spChg>
        <pc:spChg chg="add mod">
          <ac:chgData name="geonho kim" userId="72bb0c01ed287e5c" providerId="LiveId" clId="{3B9C4904-8783-4098-A817-748EDC23DE85}" dt="2024-05-10T15:29:37.443" v="1249" actId="1076"/>
          <ac:spMkLst>
            <pc:docMk/>
            <pc:sldMk cId="380402740" sldId="305"/>
            <ac:spMk id="17" creationId="{770232BD-7C78-63D1-BEE0-9DF3D658581A}"/>
          </ac:spMkLst>
        </pc:spChg>
        <pc:spChg chg="add mod">
          <ac:chgData name="geonho kim" userId="72bb0c01ed287e5c" providerId="LiveId" clId="{3B9C4904-8783-4098-A817-748EDC23DE85}" dt="2024-05-10T15:29:37.443" v="1249" actId="1076"/>
          <ac:spMkLst>
            <pc:docMk/>
            <pc:sldMk cId="380402740" sldId="305"/>
            <ac:spMk id="18" creationId="{176D2220-ED28-08CA-6F15-558148435CBB}"/>
          </ac:spMkLst>
        </pc:spChg>
        <pc:spChg chg="del">
          <ac:chgData name="geonho kim" userId="72bb0c01ed287e5c" providerId="LiveId" clId="{3B9C4904-8783-4098-A817-748EDC23DE85}" dt="2024-05-10T15:27:03.100" v="1213" actId="478"/>
          <ac:spMkLst>
            <pc:docMk/>
            <pc:sldMk cId="380402740" sldId="305"/>
            <ac:spMk id="20" creationId="{0831BF56-4D01-87D4-3F88-665B2D36E877}"/>
          </ac:spMkLst>
        </pc:spChg>
        <pc:grpChg chg="mod">
          <ac:chgData name="geonho kim" userId="72bb0c01ed287e5c" providerId="LiveId" clId="{3B9C4904-8783-4098-A817-748EDC23DE85}" dt="2024-05-10T15:28:51.931" v="1241" actId="1076"/>
          <ac:grpSpMkLst>
            <pc:docMk/>
            <pc:sldMk cId="380402740" sldId="305"/>
            <ac:grpSpMk id="6" creationId="{06AF10B7-2A09-E7F1-4368-21E22DC9461E}"/>
          </ac:grpSpMkLst>
        </pc:grpChg>
        <pc:picChg chg="add del mod">
          <ac:chgData name="geonho kim" userId="72bb0c01ed287e5c" providerId="LiveId" clId="{3B9C4904-8783-4098-A817-748EDC23DE85}" dt="2024-05-10T18:48:34.498" v="1756" actId="478"/>
          <ac:picMkLst>
            <pc:docMk/>
            <pc:sldMk cId="380402740" sldId="305"/>
            <ac:picMk id="4" creationId="{277CE280-8920-B9AA-B6A9-DCA2098F0709}"/>
          </ac:picMkLst>
        </pc:picChg>
        <pc:picChg chg="del">
          <ac:chgData name="geonho kim" userId="72bb0c01ed287e5c" providerId="LiveId" clId="{3B9C4904-8783-4098-A817-748EDC23DE85}" dt="2024-05-10T15:27:03.100" v="1213" actId="478"/>
          <ac:picMkLst>
            <pc:docMk/>
            <pc:sldMk cId="380402740" sldId="305"/>
            <ac:picMk id="4" creationId="{ADA7CB59-5E52-653C-AFAE-5BFF946E7967}"/>
          </ac:picMkLst>
        </pc:picChg>
        <pc:picChg chg="add del mod">
          <ac:chgData name="geonho kim" userId="72bb0c01ed287e5c" providerId="LiveId" clId="{3B9C4904-8783-4098-A817-748EDC23DE85}" dt="2024-05-10T18:49:54.764" v="1766" actId="478"/>
          <ac:picMkLst>
            <pc:docMk/>
            <pc:sldMk cId="380402740" sldId="305"/>
            <ac:picMk id="13" creationId="{A970528E-9966-F012-5A97-255378D173C7}"/>
          </ac:picMkLst>
        </pc:picChg>
        <pc:picChg chg="add mod ord">
          <ac:chgData name="geonho kim" userId="72bb0c01ed287e5c" providerId="LiveId" clId="{3B9C4904-8783-4098-A817-748EDC23DE85}" dt="2024-05-10T18:49:53.546" v="1765" actId="167"/>
          <ac:picMkLst>
            <pc:docMk/>
            <pc:sldMk cId="380402740" sldId="305"/>
            <ac:picMk id="20" creationId="{57D5B175-2667-6722-CB60-06354E4D4EFE}"/>
          </ac:picMkLst>
        </pc:picChg>
      </pc:sldChg>
      <pc:sldChg chg="addSp modSp new del mod">
        <pc:chgData name="geonho kim" userId="72bb0c01ed287e5c" providerId="LiveId" clId="{3B9C4904-8783-4098-A817-748EDC23DE85}" dt="2024-05-10T18:56:25.038" v="2122" actId="47"/>
        <pc:sldMkLst>
          <pc:docMk/>
          <pc:sldMk cId="2450789713" sldId="306"/>
        </pc:sldMkLst>
        <pc:spChg chg="mod">
          <ac:chgData name="geonho kim" userId="72bb0c01ed287e5c" providerId="LiveId" clId="{3B9C4904-8783-4098-A817-748EDC23DE85}" dt="2024-05-10T15:30:05.969" v="1252"/>
          <ac:spMkLst>
            <pc:docMk/>
            <pc:sldMk cId="2450789713" sldId="306"/>
            <ac:spMk id="3" creationId="{1287637C-915C-000D-6E60-DD30DB4CE459}"/>
          </ac:spMkLst>
        </pc:spChg>
        <pc:spChg chg="mod">
          <ac:chgData name="geonho kim" userId="72bb0c01ed287e5c" providerId="LiveId" clId="{3B9C4904-8783-4098-A817-748EDC23DE85}" dt="2024-05-10T15:30:05.969" v="1252"/>
          <ac:spMkLst>
            <pc:docMk/>
            <pc:sldMk cId="2450789713" sldId="306"/>
            <ac:spMk id="4" creationId="{CB877EF7-7911-DAAF-B524-36898DAD2266}"/>
          </ac:spMkLst>
        </pc:spChg>
        <pc:spChg chg="add mod">
          <ac:chgData name="geonho kim" userId="72bb0c01ed287e5c" providerId="LiveId" clId="{3B9C4904-8783-4098-A817-748EDC23DE85}" dt="2024-05-10T15:30:05.969" v="1252"/>
          <ac:spMkLst>
            <pc:docMk/>
            <pc:sldMk cId="2450789713" sldId="306"/>
            <ac:spMk id="5" creationId="{805CE77A-EAC0-FDAC-FDE7-E90D341DAAA3}"/>
          </ac:spMkLst>
        </pc:spChg>
        <pc:spChg chg="add mod">
          <ac:chgData name="geonho kim" userId="72bb0c01ed287e5c" providerId="LiveId" clId="{3B9C4904-8783-4098-A817-748EDC23DE85}" dt="2024-05-10T15:30:12.899" v="1285"/>
          <ac:spMkLst>
            <pc:docMk/>
            <pc:sldMk cId="2450789713" sldId="306"/>
            <ac:spMk id="6" creationId="{020AF894-9E2A-3F38-A660-AB43CD5B48F7}"/>
          </ac:spMkLst>
        </pc:spChg>
        <pc:grpChg chg="add mod">
          <ac:chgData name="geonho kim" userId="72bb0c01ed287e5c" providerId="LiveId" clId="{3B9C4904-8783-4098-A817-748EDC23DE85}" dt="2024-05-10T15:30:05.969" v="1252"/>
          <ac:grpSpMkLst>
            <pc:docMk/>
            <pc:sldMk cId="2450789713" sldId="306"/>
            <ac:grpSpMk id="2" creationId="{C06A5645-BFDA-ED9E-6E93-33365A8C4CD5}"/>
          </ac:grpSpMkLst>
        </pc:grpChg>
      </pc:sldChg>
      <pc:sldChg chg="addSp delSp modSp add mod">
        <pc:chgData name="geonho kim" userId="72bb0c01ed287e5c" providerId="LiveId" clId="{3B9C4904-8783-4098-A817-748EDC23DE85}" dt="2024-05-10T20:41:52.443" v="2667" actId="14"/>
        <pc:sldMkLst>
          <pc:docMk/>
          <pc:sldMk cId="3098201644" sldId="306"/>
        </pc:sldMkLst>
        <pc:spChg chg="del">
          <ac:chgData name="geonho kim" userId="72bb0c01ed287e5c" providerId="LiveId" clId="{3B9C4904-8783-4098-A817-748EDC23DE85}" dt="2024-05-10T20:03:31.487" v="2176" actId="478"/>
          <ac:spMkLst>
            <pc:docMk/>
            <pc:sldMk cId="3098201644" sldId="306"/>
            <ac:spMk id="2" creationId="{8CAA628E-89A6-0E90-49BD-C94D84D392EB}"/>
          </ac:spMkLst>
        </pc:spChg>
        <pc:spChg chg="add mod">
          <ac:chgData name="geonho kim" userId="72bb0c01ed287e5c" providerId="LiveId" clId="{3B9C4904-8783-4098-A817-748EDC23DE85}" dt="2024-05-10T20:13:46.316" v="2340" actId="1076"/>
          <ac:spMkLst>
            <pc:docMk/>
            <pc:sldMk cId="3098201644" sldId="306"/>
            <ac:spMk id="3" creationId="{0E34A40B-8A18-840C-73F6-3A22D15BCCC0}"/>
          </ac:spMkLst>
        </pc:spChg>
        <pc:spChg chg="add mod">
          <ac:chgData name="geonho kim" userId="72bb0c01ed287e5c" providerId="LiveId" clId="{3B9C4904-8783-4098-A817-748EDC23DE85}" dt="2024-05-10T20:17:21.358" v="2509" actId="20577"/>
          <ac:spMkLst>
            <pc:docMk/>
            <pc:sldMk cId="3098201644" sldId="306"/>
            <ac:spMk id="4" creationId="{A69B56A1-39BF-F135-6838-676F86885355}"/>
          </ac:spMkLst>
        </pc:spChg>
        <pc:spChg chg="del">
          <ac:chgData name="geonho kim" userId="72bb0c01ed287e5c" providerId="LiveId" clId="{3B9C4904-8783-4098-A817-748EDC23DE85}" dt="2024-05-10T20:03:31.487" v="2176" actId="478"/>
          <ac:spMkLst>
            <pc:docMk/>
            <pc:sldMk cId="3098201644" sldId="306"/>
            <ac:spMk id="7" creationId="{4DDE5AF0-97AF-D198-8E05-F5908E894347}"/>
          </ac:spMkLst>
        </pc:spChg>
        <pc:spChg chg="del">
          <ac:chgData name="geonho kim" userId="72bb0c01ed287e5c" providerId="LiveId" clId="{3B9C4904-8783-4098-A817-748EDC23DE85}" dt="2024-05-10T20:03:31.487" v="2176" actId="478"/>
          <ac:spMkLst>
            <pc:docMk/>
            <pc:sldMk cId="3098201644" sldId="306"/>
            <ac:spMk id="9" creationId="{D446E681-DFBF-8BB0-BB53-C484ED691FF6}"/>
          </ac:spMkLst>
        </pc:spChg>
        <pc:spChg chg="del">
          <ac:chgData name="geonho kim" userId="72bb0c01ed287e5c" providerId="LiveId" clId="{3B9C4904-8783-4098-A817-748EDC23DE85}" dt="2024-05-10T20:03:31.487" v="2176" actId="478"/>
          <ac:spMkLst>
            <pc:docMk/>
            <pc:sldMk cId="3098201644" sldId="306"/>
            <ac:spMk id="10" creationId="{E82AAEFC-E2A9-933D-F78D-92C35F4DD37B}"/>
          </ac:spMkLst>
        </pc:spChg>
        <pc:spChg chg="del">
          <ac:chgData name="geonho kim" userId="72bb0c01ed287e5c" providerId="LiveId" clId="{3B9C4904-8783-4098-A817-748EDC23DE85}" dt="2024-05-10T20:03:31.487" v="2176" actId="478"/>
          <ac:spMkLst>
            <pc:docMk/>
            <pc:sldMk cId="3098201644" sldId="306"/>
            <ac:spMk id="11" creationId="{93048DCF-B5F8-D930-FABC-C2D0613486EA}"/>
          </ac:spMkLst>
        </pc:spChg>
        <pc:spChg chg="del">
          <ac:chgData name="geonho kim" userId="72bb0c01ed287e5c" providerId="LiveId" clId="{3B9C4904-8783-4098-A817-748EDC23DE85}" dt="2024-05-10T20:03:31.487" v="2176" actId="478"/>
          <ac:spMkLst>
            <pc:docMk/>
            <pc:sldMk cId="3098201644" sldId="306"/>
            <ac:spMk id="14" creationId="{326B4DBE-E535-680E-8FF8-0AE9A8F02877}"/>
          </ac:spMkLst>
        </pc:spChg>
        <pc:spChg chg="mod">
          <ac:chgData name="geonho kim" userId="72bb0c01ed287e5c" providerId="LiveId" clId="{3B9C4904-8783-4098-A817-748EDC23DE85}" dt="2024-05-10T20:03:29.773" v="2175"/>
          <ac:spMkLst>
            <pc:docMk/>
            <pc:sldMk cId="3098201644" sldId="306"/>
            <ac:spMk id="15" creationId="{5C5EE2C9-6CE1-A16B-3017-9E0D8AB8A16C}"/>
          </ac:spMkLst>
        </pc:spChg>
        <pc:spChg chg="del">
          <ac:chgData name="geonho kim" userId="72bb0c01ed287e5c" providerId="LiveId" clId="{3B9C4904-8783-4098-A817-748EDC23DE85}" dt="2024-05-10T20:03:31.487" v="2176" actId="478"/>
          <ac:spMkLst>
            <pc:docMk/>
            <pc:sldMk cId="3098201644" sldId="306"/>
            <ac:spMk id="16" creationId="{2D4393D6-57B7-A4C1-162D-27F92CF674DD}"/>
          </ac:spMkLst>
        </pc:spChg>
        <pc:spChg chg="del">
          <ac:chgData name="geonho kim" userId="72bb0c01ed287e5c" providerId="LiveId" clId="{3B9C4904-8783-4098-A817-748EDC23DE85}" dt="2024-05-10T20:03:31.487" v="2176" actId="478"/>
          <ac:spMkLst>
            <pc:docMk/>
            <pc:sldMk cId="3098201644" sldId="306"/>
            <ac:spMk id="17" creationId="{770232BD-7C78-63D1-BEE0-9DF3D658581A}"/>
          </ac:spMkLst>
        </pc:spChg>
        <pc:spChg chg="del">
          <ac:chgData name="geonho kim" userId="72bb0c01ed287e5c" providerId="LiveId" clId="{3B9C4904-8783-4098-A817-748EDC23DE85}" dt="2024-05-10T20:03:31.487" v="2176" actId="478"/>
          <ac:spMkLst>
            <pc:docMk/>
            <pc:sldMk cId="3098201644" sldId="306"/>
            <ac:spMk id="18" creationId="{176D2220-ED28-08CA-6F15-558148435CBB}"/>
          </ac:spMkLst>
        </pc:spChg>
        <pc:spChg chg="add mod">
          <ac:chgData name="geonho kim" userId="72bb0c01ed287e5c" providerId="LiveId" clId="{3B9C4904-8783-4098-A817-748EDC23DE85}" dt="2024-05-10T20:41:52.443" v="2667" actId="14"/>
          <ac:spMkLst>
            <pc:docMk/>
            <pc:sldMk cId="3098201644" sldId="306"/>
            <ac:spMk id="19" creationId="{A656781B-99CE-2A38-FF61-810E9D4B5994}"/>
          </ac:spMkLst>
        </pc:spChg>
        <pc:picChg chg="add mod">
          <ac:chgData name="geonho kim" userId="72bb0c01ed287e5c" providerId="LiveId" clId="{3B9C4904-8783-4098-A817-748EDC23DE85}" dt="2024-05-10T20:06:14.362" v="2216" actId="571"/>
          <ac:picMkLst>
            <pc:docMk/>
            <pc:sldMk cId="3098201644" sldId="306"/>
            <ac:picMk id="13" creationId="{A728425F-BC6E-808B-AFB4-AD58EE2809CB}"/>
          </ac:picMkLst>
        </pc:picChg>
        <pc:picChg chg="del">
          <ac:chgData name="geonho kim" userId="72bb0c01ed287e5c" providerId="LiveId" clId="{3B9C4904-8783-4098-A817-748EDC23DE85}" dt="2024-05-10T20:03:31.487" v="2176" actId="478"/>
          <ac:picMkLst>
            <pc:docMk/>
            <pc:sldMk cId="3098201644" sldId="306"/>
            <ac:picMk id="20" creationId="{57D5B175-2667-6722-CB60-06354E4D4EFE}"/>
          </ac:picMkLst>
        </pc:picChg>
        <pc:picChg chg="add mod">
          <ac:chgData name="geonho kim" userId="72bb0c01ed287e5c" providerId="LiveId" clId="{3B9C4904-8783-4098-A817-748EDC23DE85}" dt="2024-05-10T20:06:10.724" v="2215" actId="1076"/>
          <ac:picMkLst>
            <pc:docMk/>
            <pc:sldMk cId="3098201644" sldId="306"/>
            <ac:picMk id="1026" creationId="{6E331460-20B3-236E-BE67-D79568B78448}"/>
          </ac:picMkLst>
        </pc:picChg>
      </pc:sldChg>
      <pc:sldChg chg="add del">
        <pc:chgData name="geonho kim" userId="72bb0c01ed287e5c" providerId="LiveId" clId="{3B9C4904-8783-4098-A817-748EDC23DE85}" dt="2024-05-10T18:46:56.123" v="1749" actId="47"/>
        <pc:sldMkLst>
          <pc:docMk/>
          <pc:sldMk cId="1335730701" sldId="307"/>
        </pc:sldMkLst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97750-127A-48EE-9E3F-6289049B4284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5638C-974F-45A3-9BCA-348729B16E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687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45E71-DB95-4A18-B71C-5FE2B7CDC38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42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45E71-DB95-4A18-B71C-5FE2B7CDC38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979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F45E71-DB95-4A18-B71C-5FE2B7CDC38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311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99225-3295-4BCB-8F16-BF6E8A550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655E4F-AE69-4359-89A0-3BC64E42C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A4E478-4C14-4B29-83C6-951A57B8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1618F-E95E-4DA3-A733-403F68D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8C8D7D-ED09-411E-899F-EAB648B0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8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7FEC3-D766-47FD-9B2F-120F5D7D9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CEFE0D-DC41-47AC-8AC8-88E57980C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70CC1-3DBB-4033-AF65-A095F0A2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219F81-1840-44C4-BBDE-B5D757E4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CD7DB-3A65-40F5-9CFE-A76A8D82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43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ED0C5B-3AC0-4253-9615-F7D38800B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9B4A08-BC82-4AD0-94C6-A3DFC6921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6FD269-4DB0-4113-86A2-729B2AA46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5F1440-C2CF-40D9-A809-EA41A6C1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6192D-4F15-4CBE-AC19-E489AC71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77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ED20D-4E22-4E86-8865-C5456F62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506B81-B207-49A6-A1BE-E192E35EA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0FF9F-EAE1-4F22-AA99-4E4AFBF3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3CDC3-7E03-47B0-94E1-23F40B09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371E-4E46-4F8E-B33E-DF63F3EC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01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CF884-12E3-4941-9C83-AE9687E7C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8BE761-CF6A-4692-850C-7BA6AE074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43638-F09F-4401-B063-22B928FBA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D4B6BA-BCB9-4965-BF46-76E40074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E1E0F6-EF9A-483A-BD81-1E2C2CA6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4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A2D8B-9AA1-404A-8752-DBECEB44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1AB990-53E6-43D0-8733-604CD6744C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68C5F-B234-4093-BD68-D5CE54EDC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586652-A9BF-41F4-A113-CE14FF65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DB79FF-F925-4F1C-8A69-3517EACF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1B19BB-8B28-4EC9-81F0-FA52B4E3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63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461E9-71B4-43B8-A3A6-794D38AB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16F94B-8E19-46FE-8514-0F4DEE0FC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8971C2-8593-4144-A66E-20EEB79E1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E38F7BD-8F49-48CA-8B1A-53A9F16C82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DB93A6-C272-41FB-A286-44DCEED6D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BB3D0F-D515-48AD-8832-B96F6864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3C200-6E24-4F3A-B6A0-A170EAA58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24AFA4-8E34-4585-A254-BCC88DF1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44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CA14B-39ED-4A83-82F1-9F4F7B71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EFA336-B19B-404E-8002-D30DD0DC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30567A-0699-4A7F-9579-8D4F18CDB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11623-B73A-4857-9DA6-1322ED07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529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B1DDB2-CB73-4A42-ABBD-2A2EBA8F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90BA69-6111-489B-95CF-682E93979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2AE9D1-E435-4116-93E6-1B464E8ED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22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86F42-C1DE-4CA0-868A-DA9933DE6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E5AC27-8F0C-47F3-9387-E93EE0EDC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95904A-3021-4328-96CA-E4139C1EC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4D3800-EFB4-497E-B174-DF38CD7D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FB0361-0BD6-4B05-9D64-33C9380E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9E58E8-EAB2-428D-B3F4-F3ACDFC3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2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5E219-266B-48EB-8148-7199ED70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11C823-AF0A-419B-9168-C5B4F18E9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D723B5-D9C3-4332-9833-CE9975099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28A780-68E6-4DC4-BDB2-50D404BA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23CD99-71BC-4431-8E69-B68EC760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51949A-DAA2-40A5-BC95-AE73E5F42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2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F92E4A-8565-4C79-96C2-F41E43E3C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098ED-C945-4559-AEB0-4425071A9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4AE61-E473-49D6-A486-45D250807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BCC5D02E-B8A6-411B-8263-7FADFEA99313}" type="datetimeFigureOut">
              <a:rPr lang="ko-KR" altLang="en-US" smtClean="0"/>
              <a:pPr/>
              <a:t>2024-05-11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F4CC7D-746D-4465-A7B3-BD90E690D2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F34F4-CF5B-4662-A350-C492CE2C9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8F6BF665-E787-498C-A139-96DC43B4F5E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0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Noto Sans KR Regula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10410696" y="5732924"/>
            <a:ext cx="627095" cy="3667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김건호</a:t>
            </a:r>
            <a:endParaRPr lang="en-US" altLang="ko-KR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630F22-ABC0-FA00-1689-6A76E7AB9714}"/>
              </a:ext>
            </a:extLst>
          </p:cNvPr>
          <p:cNvSpPr txBox="1"/>
          <p:nvPr/>
        </p:nvSpPr>
        <p:spPr>
          <a:xfrm>
            <a:off x="9914490" y="5818472"/>
            <a:ext cx="34753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2</a:t>
            </a:r>
            <a:r>
              <a:rPr lang="ko-KR" altLang="en-US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팀</a:t>
            </a:r>
            <a:endParaRPr lang="en-US" altLang="ko-KR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4FD8E1-B211-F5FD-E101-B7B77C0B73F9}"/>
              </a:ext>
            </a:extLst>
          </p:cNvPr>
          <p:cNvSpPr txBox="1"/>
          <p:nvPr/>
        </p:nvSpPr>
        <p:spPr>
          <a:xfrm>
            <a:off x="-1" y="3198167"/>
            <a:ext cx="12191999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44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글로벌 </a:t>
            </a:r>
            <a:r>
              <a:rPr lang="ko-KR" altLang="en-US" sz="44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티켓팅</a:t>
            </a:r>
            <a:r>
              <a:rPr lang="ko-KR" altLang="en-US" sz="44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서비스 인프라 구축</a:t>
            </a:r>
            <a:endParaRPr lang="en-US" altLang="ko-KR" sz="44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11B316-32B8-5A12-5A76-24C96BD8C002}"/>
              </a:ext>
            </a:extLst>
          </p:cNvPr>
          <p:cNvGrpSpPr/>
          <p:nvPr/>
        </p:nvGrpSpPr>
        <p:grpSpPr>
          <a:xfrm>
            <a:off x="-1" y="-40096"/>
            <a:ext cx="12192000" cy="599436"/>
            <a:chOff x="0" y="-28575"/>
            <a:chExt cx="4872485" cy="165030"/>
          </a:xfrm>
          <a:solidFill>
            <a:srgbClr val="2A2A2A"/>
          </a:solidFill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AC1A156D-A59F-7FDC-90C1-4629B6808AAF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8ED92F-C42B-6B7F-1640-130761440A22}"/>
                </a:ext>
              </a:extLst>
            </p:cNvPr>
            <p:cNvSpPr txBox="1"/>
            <p:nvPr/>
          </p:nvSpPr>
          <p:spPr>
            <a:xfrm>
              <a:off x="0" y="-28575"/>
              <a:ext cx="4872485" cy="97775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184EB7C-3D15-12C2-74BB-D0E4DFAF366E}"/>
              </a:ext>
            </a:extLst>
          </p:cNvPr>
          <p:cNvCxnSpPr/>
          <p:nvPr/>
        </p:nvCxnSpPr>
        <p:spPr>
          <a:xfrm>
            <a:off x="580416" y="6302913"/>
            <a:ext cx="11031167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701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2303566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/>
              <a:t>02. </a:t>
            </a:r>
            <a:r>
              <a:rPr lang="ko-KR" altLang="en-US"/>
              <a:t>개인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AA628E-89A6-0E90-49BD-C94D84D392EB}"/>
              </a:ext>
            </a:extLst>
          </p:cNvPr>
          <p:cNvSpPr txBox="1"/>
          <p:nvPr/>
        </p:nvSpPr>
        <p:spPr>
          <a:xfrm>
            <a:off x="216771" y="1251951"/>
            <a:ext cx="112851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05) </a:t>
            </a:r>
            <a:r>
              <a:rPr lang="ko-KR" altLang="en-US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장애 대응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31BF56-4D01-87D4-3F88-665B2D36E877}"/>
              </a:ext>
            </a:extLst>
          </p:cNvPr>
          <p:cNvSpPr txBox="1"/>
          <p:nvPr/>
        </p:nvSpPr>
        <p:spPr>
          <a:xfrm>
            <a:off x="7073876" y="2992337"/>
            <a:ext cx="4538584" cy="27211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CPU 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사용량 지표 모니터링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모니터링 및 알람 프로세스 구축을 통해 문제를 조기에 발견하고 대응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→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장기적으로 시스템 구조 개선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, 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코드 최적화 및 문제 예방 전략을 위함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pic>
        <p:nvPicPr>
          <p:cNvPr id="4" name="그림 3" descr="텍스트, 도표, 평면도, 스크린샷이(가) 표시된 사진&#10;&#10;자동 생성된 설명">
            <a:extLst>
              <a:ext uri="{FF2B5EF4-FFF2-40B4-BE49-F238E27FC236}">
                <a16:creationId xmlns:a16="http://schemas.microsoft.com/office/drawing/2014/main" id="{ADA7CB59-5E52-653C-AFAE-5BFF946E79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5" y="2354460"/>
            <a:ext cx="6877050" cy="28479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C5EE2C9-6CE1-A16B-3017-9E0D8AB8A16C}"/>
              </a:ext>
            </a:extLst>
          </p:cNvPr>
          <p:cNvSpPr txBox="1"/>
          <p:nvPr/>
        </p:nvSpPr>
        <p:spPr>
          <a:xfrm>
            <a:off x="60175" y="45359"/>
            <a:ext cx="287904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04. </a:t>
            </a:r>
            <a:r>
              <a:rPr lang="ko-KR" altLang="en-US">
                <a:solidFill>
                  <a:schemeClr val="bg1"/>
                </a:solidFill>
              </a:rPr>
              <a:t>솔루션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927F3F-E097-9048-D6BD-C269EF9DEA7E}"/>
              </a:ext>
            </a:extLst>
          </p:cNvPr>
          <p:cNvSpPr txBox="1"/>
          <p:nvPr/>
        </p:nvSpPr>
        <p:spPr>
          <a:xfrm>
            <a:off x="7073876" y="2354460"/>
            <a:ext cx="5024719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CloudWatch 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모니터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(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공통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)</a:t>
            </a:r>
            <a:endParaRPr lang="ko-KR" altLang="en-US" sz="3000" b="1" spc="-8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63804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텍스트, 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57D5B175-2667-6722-CB60-06354E4D4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77" y="1797832"/>
            <a:ext cx="3178234" cy="4773027"/>
          </a:xfrm>
          <a:prstGeom prst="rect">
            <a:avLst/>
          </a:prstGeom>
        </p:spPr>
      </p:pic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2303566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/>
              <a:t>02. </a:t>
            </a:r>
            <a:r>
              <a:rPr lang="ko-KR" altLang="en-US"/>
              <a:t>개인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AA628E-89A6-0E90-49BD-C94D84D392EB}"/>
              </a:ext>
            </a:extLst>
          </p:cNvPr>
          <p:cNvSpPr txBox="1"/>
          <p:nvPr/>
        </p:nvSpPr>
        <p:spPr>
          <a:xfrm>
            <a:off x="216771" y="1251951"/>
            <a:ext cx="132568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06) </a:t>
            </a:r>
            <a:r>
              <a:rPr lang="ko-KR" altLang="en-US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보안 시스템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5EE2C9-6CE1-A16B-3017-9E0D8AB8A16C}"/>
              </a:ext>
            </a:extLst>
          </p:cNvPr>
          <p:cNvSpPr txBox="1"/>
          <p:nvPr/>
        </p:nvSpPr>
        <p:spPr>
          <a:xfrm>
            <a:off x="60175" y="45359"/>
            <a:ext cx="287904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04. </a:t>
            </a:r>
            <a:r>
              <a:rPr lang="ko-KR" altLang="en-US">
                <a:solidFill>
                  <a:schemeClr val="bg1"/>
                </a:solidFill>
              </a:rPr>
              <a:t>솔루션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DE5AF0-97AF-D198-8E05-F5908E894347}"/>
              </a:ext>
            </a:extLst>
          </p:cNvPr>
          <p:cNvSpPr txBox="1"/>
          <p:nvPr/>
        </p:nvSpPr>
        <p:spPr>
          <a:xfrm>
            <a:off x="4583610" y="1304327"/>
            <a:ext cx="2370864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CloudFront</a:t>
            </a:r>
            <a:endParaRPr lang="ko-KR" altLang="en-US" sz="3000" b="1" spc="-8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46E681-DFBF-8BB0-BB53-C484ED691FF6}"/>
              </a:ext>
            </a:extLst>
          </p:cNvPr>
          <p:cNvSpPr txBox="1"/>
          <p:nvPr/>
        </p:nvSpPr>
        <p:spPr>
          <a:xfrm>
            <a:off x="4583610" y="1802343"/>
            <a:ext cx="3585882" cy="4074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글로벌 사용자 </a:t>
            </a:r>
            <a:r>
              <a:rPr lang="ko-KR" altLang="en-US" sz="20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캐싱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2AAEFC-E2A9-933D-F78D-92C35F4DD37B}"/>
              </a:ext>
            </a:extLst>
          </p:cNvPr>
          <p:cNvSpPr txBox="1"/>
          <p:nvPr/>
        </p:nvSpPr>
        <p:spPr>
          <a:xfrm>
            <a:off x="4583610" y="4819852"/>
            <a:ext cx="4133088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웹 보안 도입솔루션 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(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공통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)</a:t>
            </a:r>
            <a:endParaRPr lang="ko-KR" altLang="en-US" sz="3000" b="1" spc="-8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048DCF-B5F8-D930-FABC-C2D0613486EA}"/>
              </a:ext>
            </a:extLst>
          </p:cNvPr>
          <p:cNvSpPr txBox="1"/>
          <p:nvPr/>
        </p:nvSpPr>
        <p:spPr>
          <a:xfrm>
            <a:off x="4583606" y="5317868"/>
            <a:ext cx="4586877" cy="8691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AWS WAF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와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AWS Shield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를 도입해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      DDoS, SQL </a:t>
            </a:r>
            <a:r>
              <a:rPr lang="ko-KR" altLang="en-US" sz="20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인젝션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등 방어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6B4DBE-E535-680E-8FF8-0AE9A8F02877}"/>
              </a:ext>
            </a:extLst>
          </p:cNvPr>
          <p:cNvSpPr txBox="1"/>
          <p:nvPr/>
        </p:nvSpPr>
        <p:spPr>
          <a:xfrm>
            <a:off x="4583604" y="2469319"/>
            <a:ext cx="7219706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Route 53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과 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ACM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을 통한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 HTTPS 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통신 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(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공통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)</a:t>
            </a:r>
            <a:endParaRPr lang="ko-KR" altLang="en-US" sz="3000" b="1" spc="-8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4393D6-57B7-A4C1-162D-27F92CF674DD}"/>
              </a:ext>
            </a:extLst>
          </p:cNvPr>
          <p:cNvSpPr txBox="1"/>
          <p:nvPr/>
        </p:nvSpPr>
        <p:spPr>
          <a:xfrm>
            <a:off x="4583606" y="2967335"/>
            <a:ext cx="4586877" cy="4074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네임서버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Route 53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활용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0232BD-7C78-63D1-BEE0-9DF3D658581A}"/>
              </a:ext>
            </a:extLst>
          </p:cNvPr>
          <p:cNvSpPr txBox="1"/>
          <p:nvPr/>
        </p:nvSpPr>
        <p:spPr>
          <a:xfrm>
            <a:off x="4583606" y="3497049"/>
            <a:ext cx="4586877" cy="4074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도메인으로 인증서 발급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6D2220-ED28-08CA-6F15-558148435CBB}"/>
              </a:ext>
            </a:extLst>
          </p:cNvPr>
          <p:cNvSpPr txBox="1"/>
          <p:nvPr/>
        </p:nvSpPr>
        <p:spPr>
          <a:xfrm>
            <a:off x="4583606" y="3992250"/>
            <a:ext cx="4586877" cy="4074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HTTPS 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통신 보장</a:t>
            </a:r>
          </a:p>
        </p:txBody>
      </p:sp>
    </p:spTree>
    <p:extLst>
      <p:ext uri="{BB962C8B-B14F-4D97-AF65-F5344CB8AC3E}">
        <p14:creationId xmlns:p14="http://schemas.microsoft.com/office/powerpoint/2010/main" val="380402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2303566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/>
              <a:t>02. </a:t>
            </a:r>
            <a:r>
              <a:rPr lang="ko-KR" altLang="en-US"/>
              <a:t>개인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5EE2C9-6CE1-A16B-3017-9E0D8AB8A16C}"/>
              </a:ext>
            </a:extLst>
          </p:cNvPr>
          <p:cNvSpPr txBox="1"/>
          <p:nvPr/>
        </p:nvSpPr>
        <p:spPr>
          <a:xfrm>
            <a:off x="60175" y="45359"/>
            <a:ext cx="4719291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05. </a:t>
            </a:r>
            <a:r>
              <a:rPr lang="ko-KR" altLang="en-US">
                <a:solidFill>
                  <a:schemeClr val="bg1"/>
                </a:solidFill>
              </a:rPr>
              <a:t>변경 고려사항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34A40B-8A18-840C-73F6-3A22D15BCCC0}"/>
              </a:ext>
            </a:extLst>
          </p:cNvPr>
          <p:cNvSpPr txBox="1"/>
          <p:nvPr/>
        </p:nvSpPr>
        <p:spPr>
          <a:xfrm>
            <a:off x="8106986" y="4114638"/>
            <a:ext cx="2286973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en-US" altLang="ko-KR" sz="3000" b="1" spc="-8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DataOps</a:t>
            </a:r>
            <a:endParaRPr lang="ko-KR" altLang="en-US" sz="3000" b="1" spc="-8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pic>
        <p:nvPicPr>
          <p:cNvPr id="1026" name="Picture 2" descr="What is DataOps">
            <a:extLst>
              <a:ext uri="{FF2B5EF4-FFF2-40B4-BE49-F238E27FC236}">
                <a16:creationId xmlns:a16="http://schemas.microsoft.com/office/drawing/2014/main" id="{6E331460-20B3-236E-BE67-D79568B784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8245" y="2270404"/>
            <a:ext cx="4865615" cy="1493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9B56A1-39BF-F135-6838-676F86885355}"/>
              </a:ext>
            </a:extLst>
          </p:cNvPr>
          <p:cNvSpPr txBox="1"/>
          <p:nvPr/>
        </p:nvSpPr>
        <p:spPr>
          <a:xfrm>
            <a:off x="1434092" y="4114638"/>
            <a:ext cx="4295589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CI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와 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CD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의 느슨한 결합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56781B-99CE-2A38-FF61-810E9D4B5994}"/>
              </a:ext>
            </a:extLst>
          </p:cNvPr>
          <p:cNvSpPr txBox="1"/>
          <p:nvPr/>
        </p:nvSpPr>
        <p:spPr>
          <a:xfrm>
            <a:off x="1434091" y="4650239"/>
            <a:ext cx="5104154" cy="11976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이벤트 기반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CI/CD (</a:t>
            </a:r>
            <a:r>
              <a:rPr lang="en-US" altLang="ko-KR" sz="20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EventBridge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US" altLang="ko-KR" sz="14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Ex) </a:t>
            </a:r>
            <a:r>
              <a:rPr lang="ko-KR" altLang="en-US" sz="14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서비스 및 </a:t>
            </a:r>
            <a:r>
              <a:rPr lang="ko-KR" altLang="en-US" sz="14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환경별</a:t>
            </a:r>
            <a:r>
              <a:rPr lang="ko-KR" altLang="en-US" sz="14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배포 전략</a:t>
            </a:r>
            <a:r>
              <a:rPr lang="en-US" altLang="ko-KR" sz="14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, A/B </a:t>
            </a:r>
            <a:r>
              <a:rPr lang="ko-KR" altLang="en-US" sz="14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버전별</a:t>
            </a:r>
            <a:r>
              <a:rPr lang="ko-KR" altLang="en-US" sz="14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전략 및 데이터 수집</a:t>
            </a:r>
            <a:endParaRPr lang="en-US" altLang="ko-KR" sz="14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ko-KR" altLang="en-US" sz="20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마이크로서비스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pic>
        <p:nvPicPr>
          <p:cNvPr id="2" name="Picture 2" descr="What is DevOps?">
            <a:extLst>
              <a:ext uri="{FF2B5EF4-FFF2-40B4-BE49-F238E27FC236}">
                <a16:creationId xmlns:a16="http://schemas.microsoft.com/office/drawing/2014/main" id="{309685EF-3D02-CF0B-92E1-7636AF36C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091" y="1897252"/>
            <a:ext cx="3908612" cy="2198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201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76C9EAA-9067-4F5A-90B2-376F07B8C832}"/>
              </a:ext>
            </a:extLst>
          </p:cNvPr>
          <p:cNvSpPr txBox="1"/>
          <p:nvPr/>
        </p:nvSpPr>
        <p:spPr>
          <a:xfrm>
            <a:off x="0" y="2496342"/>
            <a:ext cx="12191999" cy="1344402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ko-KR" altLang="en-US" sz="8500" b="1" spc="-15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  <a:cs typeface="맑은 고딕 Semilight" panose="020B0502040204020203" pitchFamily="50" charset="-127"/>
              </a:rPr>
              <a:t>감사합니다</a:t>
            </a:r>
            <a:endParaRPr lang="ko-KR" altLang="en-US" sz="8500" b="1" spc="-15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8680508" y="5777747"/>
            <a:ext cx="2709716" cy="37151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김건호 김민경 </a:t>
            </a:r>
            <a:r>
              <a:rPr lang="ko-KR" altLang="en-US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나지원</a:t>
            </a:r>
            <a:r>
              <a:rPr lang="ko-KR" altLang="en-US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 </a:t>
            </a:r>
            <a:r>
              <a:rPr lang="ko-KR" altLang="en-US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이혜성</a:t>
            </a:r>
            <a:endParaRPr lang="en-US" altLang="ko-KR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630F22-ABC0-FA00-1689-6A76E7AB9714}"/>
              </a:ext>
            </a:extLst>
          </p:cNvPr>
          <p:cNvSpPr txBox="1"/>
          <p:nvPr/>
        </p:nvSpPr>
        <p:spPr>
          <a:xfrm>
            <a:off x="8184302" y="5872260"/>
            <a:ext cx="34753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2</a:t>
            </a:r>
            <a:r>
              <a:rPr lang="ko-KR" altLang="en-US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팀</a:t>
            </a:r>
            <a:endParaRPr lang="en-US" altLang="ko-KR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11B316-32B8-5A12-5A76-24C96BD8C002}"/>
              </a:ext>
            </a:extLst>
          </p:cNvPr>
          <p:cNvGrpSpPr/>
          <p:nvPr/>
        </p:nvGrpSpPr>
        <p:grpSpPr>
          <a:xfrm>
            <a:off x="-1" y="-40096"/>
            <a:ext cx="12192000" cy="599436"/>
            <a:chOff x="0" y="-28575"/>
            <a:chExt cx="4872485" cy="165030"/>
          </a:xfrm>
          <a:solidFill>
            <a:srgbClr val="2A2A2A"/>
          </a:solidFill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AC1A156D-A59F-7FDC-90C1-4629B6808AAF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8ED92F-C42B-6B7F-1640-130761440A22}"/>
                </a:ext>
              </a:extLst>
            </p:cNvPr>
            <p:cNvSpPr txBox="1"/>
            <p:nvPr/>
          </p:nvSpPr>
          <p:spPr>
            <a:xfrm>
              <a:off x="0" y="-28575"/>
              <a:ext cx="4872485" cy="97775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184EB7C-3D15-12C2-74BB-D0E4DFAF366E}"/>
              </a:ext>
            </a:extLst>
          </p:cNvPr>
          <p:cNvCxnSpPr/>
          <p:nvPr/>
        </p:nvCxnSpPr>
        <p:spPr>
          <a:xfrm>
            <a:off x="580416" y="6302913"/>
            <a:ext cx="11031167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405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181253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Index</a:t>
            </a:r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84BE1327-5201-4808-9DE7-ED6A6E513815}"/>
              </a:ext>
            </a:extLst>
          </p:cNvPr>
          <p:cNvCxnSpPr/>
          <p:nvPr/>
        </p:nvCxnSpPr>
        <p:spPr>
          <a:xfrm>
            <a:off x="580416" y="6302913"/>
            <a:ext cx="11031167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83F756-DE1C-AA1D-B238-47298F106B08}"/>
              </a:ext>
            </a:extLst>
          </p:cNvPr>
          <p:cNvSpPr txBox="1"/>
          <p:nvPr/>
        </p:nvSpPr>
        <p:spPr>
          <a:xfrm>
            <a:off x="4211626" y="1301820"/>
            <a:ext cx="13077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54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</a:t>
            </a:r>
            <a:endParaRPr lang="ko-KR" altLang="en-US" sz="5400" spc="-30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43AC0F-8E76-0184-390A-F9E2AC53D668}"/>
              </a:ext>
            </a:extLst>
          </p:cNvPr>
          <p:cNvSpPr txBox="1"/>
          <p:nvPr/>
        </p:nvSpPr>
        <p:spPr>
          <a:xfrm>
            <a:off x="5530311" y="1325749"/>
            <a:ext cx="3416466" cy="71346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44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목표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F8160E-AC00-41B9-AA32-5AC1AC1D624E}"/>
              </a:ext>
            </a:extLst>
          </p:cNvPr>
          <p:cNvSpPr txBox="1"/>
          <p:nvPr/>
        </p:nvSpPr>
        <p:spPr>
          <a:xfrm>
            <a:off x="4211626" y="2225099"/>
            <a:ext cx="13077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54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02</a:t>
            </a:r>
            <a:endParaRPr lang="ko-KR" altLang="en-US" sz="5400" spc="-30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63EBDC-48A0-8123-2FE0-4B7E916D8B2E}"/>
              </a:ext>
            </a:extLst>
          </p:cNvPr>
          <p:cNvSpPr txBox="1"/>
          <p:nvPr/>
        </p:nvSpPr>
        <p:spPr>
          <a:xfrm>
            <a:off x="5530310" y="2286373"/>
            <a:ext cx="3416466" cy="71346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44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요구사항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A6344E-74A2-B9E3-528D-894CAB2A5BC9}"/>
              </a:ext>
            </a:extLst>
          </p:cNvPr>
          <p:cNvSpPr txBox="1"/>
          <p:nvPr/>
        </p:nvSpPr>
        <p:spPr>
          <a:xfrm>
            <a:off x="4211625" y="3185723"/>
            <a:ext cx="13077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54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03</a:t>
            </a:r>
            <a:endParaRPr lang="ko-KR" altLang="en-US" sz="5400" spc="-30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E6AA68-C7B7-204B-263F-BDA30EA88E7A}"/>
              </a:ext>
            </a:extLst>
          </p:cNvPr>
          <p:cNvSpPr txBox="1"/>
          <p:nvPr/>
        </p:nvSpPr>
        <p:spPr>
          <a:xfrm>
            <a:off x="5530310" y="3246997"/>
            <a:ext cx="3416466" cy="1390568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44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구성도</a:t>
            </a:r>
          </a:p>
          <a:p>
            <a:endParaRPr lang="ko-KR" altLang="en-US" sz="4400" b="1" spc="-8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C454DC-F938-6816-F607-80B58CD5F726}"/>
              </a:ext>
            </a:extLst>
          </p:cNvPr>
          <p:cNvSpPr txBox="1"/>
          <p:nvPr/>
        </p:nvSpPr>
        <p:spPr>
          <a:xfrm>
            <a:off x="4211625" y="4157203"/>
            <a:ext cx="13077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54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04</a:t>
            </a:r>
            <a:endParaRPr lang="ko-KR" altLang="en-US" sz="5400" spc="-30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A028E8-A253-7B07-34A1-2CE5BA19C108}"/>
              </a:ext>
            </a:extLst>
          </p:cNvPr>
          <p:cNvSpPr txBox="1"/>
          <p:nvPr/>
        </p:nvSpPr>
        <p:spPr>
          <a:xfrm>
            <a:off x="5530310" y="4218477"/>
            <a:ext cx="3416466" cy="71346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44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솔루션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0F61FE-2B8A-C466-2C10-28AB898809C7}"/>
              </a:ext>
            </a:extLst>
          </p:cNvPr>
          <p:cNvSpPr txBox="1"/>
          <p:nvPr/>
        </p:nvSpPr>
        <p:spPr>
          <a:xfrm>
            <a:off x="4211625" y="5114247"/>
            <a:ext cx="130774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54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05</a:t>
            </a:r>
            <a:endParaRPr lang="ko-KR" altLang="en-US" sz="5400" spc="-30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070B0-E236-13BB-2D7C-A541E4C596CA}"/>
              </a:ext>
            </a:extLst>
          </p:cNvPr>
          <p:cNvSpPr txBox="1"/>
          <p:nvPr/>
        </p:nvSpPr>
        <p:spPr>
          <a:xfrm>
            <a:off x="5530310" y="5175521"/>
            <a:ext cx="3416466" cy="713460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44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변경 고려사항</a:t>
            </a:r>
          </a:p>
        </p:txBody>
      </p:sp>
    </p:spTree>
    <p:extLst>
      <p:ext uri="{BB962C8B-B14F-4D97-AF65-F5344CB8AC3E}">
        <p14:creationId xmlns:p14="http://schemas.microsoft.com/office/powerpoint/2010/main" val="2829589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48A177E-4F4B-6001-0CE3-B115A2B80014}"/>
              </a:ext>
            </a:extLst>
          </p:cNvPr>
          <p:cNvSpPr txBox="1"/>
          <p:nvPr/>
        </p:nvSpPr>
        <p:spPr>
          <a:xfrm>
            <a:off x="60175" y="45359"/>
            <a:ext cx="2303566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01. </a:t>
            </a:r>
            <a:r>
              <a:rPr lang="ko-KR" altLang="en-US">
                <a:solidFill>
                  <a:schemeClr val="bg1"/>
                </a:solidFill>
              </a:rPr>
              <a:t>목표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16137B-F9FE-7063-FC3D-C5A9F61A4EAF}"/>
              </a:ext>
            </a:extLst>
          </p:cNvPr>
          <p:cNvSpPr txBox="1"/>
          <p:nvPr/>
        </p:nvSpPr>
        <p:spPr>
          <a:xfrm>
            <a:off x="1238801" y="3772923"/>
            <a:ext cx="10543624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빠른 변화에 대응 및 사용자 경험 개선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A464D5-144A-61C0-078A-A69E612CDFB6}"/>
              </a:ext>
            </a:extLst>
          </p:cNvPr>
          <p:cNvSpPr txBox="1"/>
          <p:nvPr/>
        </p:nvSpPr>
        <p:spPr>
          <a:xfrm>
            <a:off x="1238800" y="2685016"/>
            <a:ext cx="10543623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안정적인 인프라 환경을 통한 고객 신뢰 향상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2BF9C5-5D72-EB7A-85E9-2958A12E5287}"/>
              </a:ext>
            </a:extLst>
          </p:cNvPr>
          <p:cNvSpPr txBox="1"/>
          <p:nvPr/>
        </p:nvSpPr>
        <p:spPr>
          <a:xfrm>
            <a:off x="1238801" y="4972565"/>
            <a:ext cx="8981524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탄력적인 데이터 분석 환경을 통한 적절한 인사이트 도출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93FD89-D28D-099D-2B0D-3173AED9DF7A}"/>
              </a:ext>
            </a:extLst>
          </p:cNvPr>
          <p:cNvSpPr txBox="1"/>
          <p:nvPr/>
        </p:nvSpPr>
        <p:spPr>
          <a:xfrm>
            <a:off x="591101" y="1455227"/>
            <a:ext cx="8981524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다음을 통해 마케팅 최적화 방안을 구성하고자 함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20" name="순서도: 연결자 19">
            <a:extLst>
              <a:ext uri="{FF2B5EF4-FFF2-40B4-BE49-F238E27FC236}">
                <a16:creationId xmlns:a16="http://schemas.microsoft.com/office/drawing/2014/main" id="{AE5E7F54-511F-FBE1-C7F1-4DC1208BE8B9}"/>
              </a:ext>
            </a:extLst>
          </p:cNvPr>
          <p:cNvSpPr/>
          <p:nvPr/>
        </p:nvSpPr>
        <p:spPr>
          <a:xfrm>
            <a:off x="733976" y="4028092"/>
            <a:ext cx="201600" cy="202815"/>
          </a:xfrm>
          <a:prstGeom prst="flowChartConnector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" name="순서도: 연결자 22">
            <a:extLst>
              <a:ext uri="{FF2B5EF4-FFF2-40B4-BE49-F238E27FC236}">
                <a16:creationId xmlns:a16="http://schemas.microsoft.com/office/drawing/2014/main" id="{CED061AC-4464-551A-ED68-2CA19D27167C}"/>
              </a:ext>
            </a:extLst>
          </p:cNvPr>
          <p:cNvSpPr/>
          <p:nvPr/>
        </p:nvSpPr>
        <p:spPr>
          <a:xfrm>
            <a:off x="733976" y="5199958"/>
            <a:ext cx="201600" cy="202815"/>
          </a:xfrm>
          <a:prstGeom prst="flowChartConnector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5" name="순서도: 연결자 24">
            <a:extLst>
              <a:ext uri="{FF2B5EF4-FFF2-40B4-BE49-F238E27FC236}">
                <a16:creationId xmlns:a16="http://schemas.microsoft.com/office/drawing/2014/main" id="{C048A618-9DFE-BE7D-8B07-C62A990E3A9D}"/>
              </a:ext>
            </a:extLst>
          </p:cNvPr>
          <p:cNvSpPr/>
          <p:nvPr/>
        </p:nvSpPr>
        <p:spPr>
          <a:xfrm>
            <a:off x="733976" y="2936158"/>
            <a:ext cx="201600" cy="202815"/>
          </a:xfrm>
          <a:prstGeom prst="flowChartConnector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6998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7" name="순서도: 연결자 6">
            <a:extLst>
              <a:ext uri="{FF2B5EF4-FFF2-40B4-BE49-F238E27FC236}">
                <a16:creationId xmlns:a16="http://schemas.microsoft.com/office/drawing/2014/main" id="{7118947B-124F-76B9-9622-36B6CA89A1BF}"/>
              </a:ext>
            </a:extLst>
          </p:cNvPr>
          <p:cNvSpPr/>
          <p:nvPr/>
        </p:nvSpPr>
        <p:spPr>
          <a:xfrm>
            <a:off x="591101" y="2712340"/>
            <a:ext cx="201600" cy="202815"/>
          </a:xfrm>
          <a:prstGeom prst="flowChartConnector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순서도: 연결자 8">
            <a:extLst>
              <a:ext uri="{FF2B5EF4-FFF2-40B4-BE49-F238E27FC236}">
                <a16:creationId xmlns:a16="http://schemas.microsoft.com/office/drawing/2014/main" id="{291F4352-7EE8-8DD7-98DC-E4A7BE2C258A}"/>
              </a:ext>
            </a:extLst>
          </p:cNvPr>
          <p:cNvSpPr/>
          <p:nvPr/>
        </p:nvSpPr>
        <p:spPr>
          <a:xfrm>
            <a:off x="591101" y="3484554"/>
            <a:ext cx="201600" cy="202815"/>
          </a:xfrm>
          <a:prstGeom prst="flowChartConnector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순서도: 연결자 9">
            <a:extLst>
              <a:ext uri="{FF2B5EF4-FFF2-40B4-BE49-F238E27FC236}">
                <a16:creationId xmlns:a16="http://schemas.microsoft.com/office/drawing/2014/main" id="{DE5E4AAF-69EB-74FF-0E6F-D97703494CB6}"/>
              </a:ext>
            </a:extLst>
          </p:cNvPr>
          <p:cNvSpPr/>
          <p:nvPr/>
        </p:nvSpPr>
        <p:spPr>
          <a:xfrm>
            <a:off x="591101" y="4242380"/>
            <a:ext cx="201600" cy="202815"/>
          </a:xfrm>
          <a:prstGeom prst="flowChartConnector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73AB07-4DB2-00B0-D5FD-5974CA58D7E2}"/>
              </a:ext>
            </a:extLst>
          </p:cNvPr>
          <p:cNvSpPr txBox="1"/>
          <p:nvPr/>
        </p:nvSpPr>
        <p:spPr>
          <a:xfrm>
            <a:off x="1192306" y="2474247"/>
            <a:ext cx="8958373" cy="577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인프라 환경과의 종속성 최소화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598D60-943D-0AD9-E980-4C2BC903829C}"/>
              </a:ext>
            </a:extLst>
          </p:cNvPr>
          <p:cNvSpPr txBox="1"/>
          <p:nvPr/>
        </p:nvSpPr>
        <p:spPr>
          <a:xfrm>
            <a:off x="1211959" y="4005099"/>
            <a:ext cx="9299448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데이터 분석 파이프라인 구축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C0D2E2-8450-7EB9-0624-F833B1378C02}"/>
              </a:ext>
            </a:extLst>
          </p:cNvPr>
          <p:cNvSpPr txBox="1"/>
          <p:nvPr/>
        </p:nvSpPr>
        <p:spPr>
          <a:xfrm>
            <a:off x="1192306" y="3239673"/>
            <a:ext cx="8807371" cy="577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서비스 변경을 위한 </a:t>
            </a:r>
            <a:r>
              <a:rPr lang="en-US" altLang="ko-KR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CI/CD </a:t>
            </a: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자동화 파이프라인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8A177E-4F4B-6001-0CE3-B115A2B80014}"/>
              </a:ext>
            </a:extLst>
          </p:cNvPr>
          <p:cNvSpPr txBox="1"/>
          <p:nvPr/>
        </p:nvSpPr>
        <p:spPr>
          <a:xfrm>
            <a:off x="60175" y="45359"/>
            <a:ext cx="3454522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02. </a:t>
            </a:r>
            <a:r>
              <a:rPr lang="ko-KR" altLang="en-US">
                <a:solidFill>
                  <a:schemeClr val="bg1"/>
                </a:solidFill>
              </a:rPr>
              <a:t>요구사항</a:t>
            </a:r>
          </a:p>
        </p:txBody>
      </p:sp>
      <p:sp>
        <p:nvSpPr>
          <p:cNvPr id="4" name="순서도: 연결자 3">
            <a:extLst>
              <a:ext uri="{FF2B5EF4-FFF2-40B4-BE49-F238E27FC236}">
                <a16:creationId xmlns:a16="http://schemas.microsoft.com/office/drawing/2014/main" id="{769E1492-011E-1392-DB63-9980A760A996}"/>
              </a:ext>
            </a:extLst>
          </p:cNvPr>
          <p:cNvSpPr/>
          <p:nvPr/>
        </p:nvSpPr>
        <p:spPr>
          <a:xfrm>
            <a:off x="591101" y="1946914"/>
            <a:ext cx="201600" cy="202815"/>
          </a:xfrm>
          <a:prstGeom prst="flowChartConnector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4EFA5F-B4F5-3425-C5E3-2988928A6BA3}"/>
              </a:ext>
            </a:extLst>
          </p:cNvPr>
          <p:cNvSpPr txBox="1"/>
          <p:nvPr/>
        </p:nvSpPr>
        <p:spPr>
          <a:xfrm>
            <a:off x="1192306" y="1708821"/>
            <a:ext cx="8958373" cy="577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대용량 트래픽 부하를 견딜 수 있는 안정적 인프라 구성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3B0A8B72-E163-BB2B-8CA6-A8559B8FDA0B}"/>
              </a:ext>
            </a:extLst>
          </p:cNvPr>
          <p:cNvSpPr/>
          <p:nvPr/>
        </p:nvSpPr>
        <p:spPr>
          <a:xfrm>
            <a:off x="591101" y="5000368"/>
            <a:ext cx="201600" cy="202815"/>
          </a:xfrm>
          <a:prstGeom prst="flowChartConnector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D2C7A1-7B50-2534-5FF5-B55924B5E579}"/>
              </a:ext>
            </a:extLst>
          </p:cNvPr>
          <p:cNvSpPr txBox="1"/>
          <p:nvPr/>
        </p:nvSpPr>
        <p:spPr>
          <a:xfrm>
            <a:off x="1211959" y="4763087"/>
            <a:ext cx="9299448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장애 대응 방안 필요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EBE7F840-E1B1-9A98-DC6D-8FE46EAA7014}"/>
              </a:ext>
            </a:extLst>
          </p:cNvPr>
          <p:cNvSpPr/>
          <p:nvPr/>
        </p:nvSpPr>
        <p:spPr>
          <a:xfrm>
            <a:off x="591101" y="5758356"/>
            <a:ext cx="201600" cy="202815"/>
          </a:xfrm>
          <a:prstGeom prst="flowChartConnector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04F529-B721-646C-113B-4033365F0007}"/>
              </a:ext>
            </a:extLst>
          </p:cNvPr>
          <p:cNvSpPr txBox="1"/>
          <p:nvPr/>
        </p:nvSpPr>
        <p:spPr>
          <a:xfrm>
            <a:off x="1211959" y="5521075"/>
            <a:ext cx="9299448" cy="5704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보안 시스템 구축</a:t>
            </a:r>
            <a:endParaRPr lang="en-US" altLang="ko-KR" sz="28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52837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287904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03. </a:t>
            </a:r>
            <a:r>
              <a:rPr lang="ko-KR" altLang="en-US">
                <a:solidFill>
                  <a:schemeClr val="bg1"/>
                </a:solidFill>
              </a:rPr>
              <a:t>구성도</a:t>
            </a:r>
          </a:p>
        </p:txBody>
      </p:sp>
      <p:pic>
        <p:nvPicPr>
          <p:cNvPr id="3" name="그림 2" descr="텍스트, 도표, 스크린샷, 평면도이(가) 표시된 사진&#10;&#10;자동 생성된 설명">
            <a:extLst>
              <a:ext uri="{FF2B5EF4-FFF2-40B4-BE49-F238E27FC236}">
                <a16:creationId xmlns:a16="http://schemas.microsoft.com/office/drawing/2014/main" id="{7679DDE2-C4E0-FD13-9518-B5AE6E07A9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347" y="1072927"/>
            <a:ext cx="8424612" cy="564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928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287904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04. </a:t>
            </a:r>
            <a:r>
              <a:rPr lang="ko-KR" altLang="en-US">
                <a:solidFill>
                  <a:schemeClr val="bg1"/>
                </a:solidFill>
              </a:rPr>
              <a:t>솔루션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AA628E-89A6-0E90-49BD-C94D84D392EB}"/>
              </a:ext>
            </a:extLst>
          </p:cNvPr>
          <p:cNvSpPr txBox="1"/>
          <p:nvPr/>
        </p:nvSpPr>
        <p:spPr>
          <a:xfrm>
            <a:off x="216771" y="1251951"/>
            <a:ext cx="1720023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01) </a:t>
            </a:r>
            <a:r>
              <a:rPr lang="ko-KR" altLang="en-US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안정적인 인프라</a:t>
            </a:r>
          </a:p>
        </p:txBody>
      </p:sp>
      <p:pic>
        <p:nvPicPr>
          <p:cNvPr id="4" name="그림 3" descr="텍스트, 스크린샷, 도표이(가) 표시된 사진&#10;&#10;자동 생성된 설명">
            <a:extLst>
              <a:ext uri="{FF2B5EF4-FFF2-40B4-BE49-F238E27FC236}">
                <a16:creationId xmlns:a16="http://schemas.microsoft.com/office/drawing/2014/main" id="{D0A89AAF-181E-F88E-711F-1C95424F0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544" y="1953119"/>
            <a:ext cx="4491955" cy="4643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C01130-9EAC-9DFA-37C8-04739A45E33D}"/>
              </a:ext>
            </a:extLst>
          </p:cNvPr>
          <p:cNvSpPr txBox="1"/>
          <p:nvPr/>
        </p:nvSpPr>
        <p:spPr>
          <a:xfrm>
            <a:off x="6095998" y="1953119"/>
            <a:ext cx="5063457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고가용성 및 탄력성 보장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8DFA57-36E7-E233-6F47-0CEAB307FE09}"/>
              </a:ext>
            </a:extLst>
          </p:cNvPr>
          <p:cNvSpPr txBox="1"/>
          <p:nvPr/>
        </p:nvSpPr>
        <p:spPr>
          <a:xfrm>
            <a:off x="6095998" y="2668719"/>
            <a:ext cx="6009316" cy="13361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Application Load Balancer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를 통한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7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계층에서의 트래픽 분산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Multi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AZ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및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Auto Scaling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을 통한 고가용성 및 탄력성 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D702AE-F10E-65BE-81DB-4BD4F6CD500C}"/>
              </a:ext>
            </a:extLst>
          </p:cNvPr>
          <p:cNvSpPr txBox="1"/>
          <p:nvPr/>
        </p:nvSpPr>
        <p:spPr>
          <a:xfrm>
            <a:off x="6095998" y="4402704"/>
            <a:ext cx="5063457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백업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6994E6-51F8-46E2-4784-8B7B4BD405BA}"/>
              </a:ext>
            </a:extLst>
          </p:cNvPr>
          <p:cNvSpPr txBox="1"/>
          <p:nvPr/>
        </p:nvSpPr>
        <p:spPr>
          <a:xfrm>
            <a:off x="6095998" y="4974451"/>
            <a:ext cx="5229140" cy="412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RDS active - standby</a:t>
            </a:r>
          </a:p>
        </p:txBody>
      </p:sp>
    </p:spTree>
    <p:extLst>
      <p:ext uri="{BB962C8B-B14F-4D97-AF65-F5344CB8AC3E}">
        <p14:creationId xmlns:p14="http://schemas.microsoft.com/office/powerpoint/2010/main" val="3752154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287904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04. </a:t>
            </a:r>
            <a:r>
              <a:rPr lang="ko-KR" altLang="en-US">
                <a:solidFill>
                  <a:schemeClr val="bg1"/>
                </a:solidFill>
              </a:rPr>
              <a:t>솔루션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AA628E-89A6-0E90-49BD-C94D84D392EB}"/>
              </a:ext>
            </a:extLst>
          </p:cNvPr>
          <p:cNvSpPr txBox="1"/>
          <p:nvPr/>
        </p:nvSpPr>
        <p:spPr>
          <a:xfrm>
            <a:off x="216771" y="1251951"/>
            <a:ext cx="259205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02) </a:t>
            </a:r>
            <a:r>
              <a:rPr lang="ko-KR" altLang="en-US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인프라  환경  종속성  최소화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B194E2-DA94-6042-D017-054440CE04E8}"/>
              </a:ext>
            </a:extLst>
          </p:cNvPr>
          <p:cNvSpPr txBox="1"/>
          <p:nvPr/>
        </p:nvSpPr>
        <p:spPr>
          <a:xfrm>
            <a:off x="7167281" y="2354460"/>
            <a:ext cx="5024719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컨테이너 및 오케스트레이션 툴 </a:t>
            </a:r>
          </a:p>
        </p:txBody>
      </p:sp>
      <p:pic>
        <p:nvPicPr>
          <p:cNvPr id="9" name="그림 8" descr="텍스트, 스크린샷, 도표, 평면도이(가) 표시된 사진&#10;&#10;자동 생성된 설명">
            <a:extLst>
              <a:ext uri="{FF2B5EF4-FFF2-40B4-BE49-F238E27FC236}">
                <a16:creationId xmlns:a16="http://schemas.microsoft.com/office/drawing/2014/main" id="{389537A6-56AD-7D87-16CC-1188C38904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3" y="2374294"/>
            <a:ext cx="6805331" cy="32317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5DB1AE-9540-F184-00F8-C4DA14A6588A}"/>
              </a:ext>
            </a:extLst>
          </p:cNvPr>
          <p:cNvSpPr txBox="1"/>
          <p:nvPr/>
        </p:nvSpPr>
        <p:spPr>
          <a:xfrm>
            <a:off x="7167281" y="3023208"/>
            <a:ext cx="4538584" cy="412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컨테이너를 통한 실행환경과의 분리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057789-AA90-D47A-A6A8-E67083E90BD6}"/>
              </a:ext>
            </a:extLst>
          </p:cNvPr>
          <p:cNvSpPr txBox="1"/>
          <p:nvPr/>
        </p:nvSpPr>
        <p:spPr>
          <a:xfrm>
            <a:off x="7167281" y="3633453"/>
            <a:ext cx="4538584" cy="22594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완전관리형 오케스트레이션 툴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ECS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사용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→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컨테이너 관리의 주체를 넘겨 신속한 애플리케이션 배포 및 운영에 집중할 수 있도록 함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→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효율적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CI/CD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환경 제공을 위함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828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287904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04. </a:t>
            </a:r>
            <a:r>
              <a:rPr lang="ko-KR" altLang="en-US">
                <a:solidFill>
                  <a:schemeClr val="bg1"/>
                </a:solidFill>
              </a:rPr>
              <a:t>솔루션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AA628E-89A6-0E90-49BD-C94D84D392EB}"/>
              </a:ext>
            </a:extLst>
          </p:cNvPr>
          <p:cNvSpPr txBox="1"/>
          <p:nvPr/>
        </p:nvSpPr>
        <p:spPr>
          <a:xfrm>
            <a:off x="216771" y="1251951"/>
            <a:ext cx="348986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03) </a:t>
            </a:r>
            <a:r>
              <a:rPr lang="ko-KR" altLang="en-US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서비스 변경 </a:t>
            </a:r>
            <a:r>
              <a:rPr lang="en-US" altLang="ko-KR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CI/CD </a:t>
            </a:r>
            <a:r>
              <a:rPr lang="ko-KR" altLang="en-US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자동화 파이프라인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5DB1AE-9540-F184-00F8-C4DA14A6588A}"/>
              </a:ext>
            </a:extLst>
          </p:cNvPr>
          <p:cNvSpPr txBox="1"/>
          <p:nvPr/>
        </p:nvSpPr>
        <p:spPr>
          <a:xfrm>
            <a:off x="7167281" y="2516411"/>
            <a:ext cx="4538584" cy="1797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웹 서비스 개발 파이프라인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z="20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Github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를 이용한 형상 관리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Commit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이후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build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와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deploy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는 관리의 편의성을 생각해 완전관리형으로 선택 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057789-AA90-D47A-A6A8-E67083E90BD6}"/>
              </a:ext>
            </a:extLst>
          </p:cNvPr>
          <p:cNvSpPr txBox="1"/>
          <p:nvPr/>
        </p:nvSpPr>
        <p:spPr>
          <a:xfrm>
            <a:off x="7167281" y="4481681"/>
            <a:ext cx="4538584" cy="8744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Iac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파이프라인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Terraform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을 통한 인프라 관리 자동화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pic>
        <p:nvPicPr>
          <p:cNvPr id="7" name="그림 6" descr="도표, 텍스트, 스크린샷, 평면도이(가) 표시된 사진&#10;&#10;자동 생성된 설명">
            <a:extLst>
              <a:ext uri="{FF2B5EF4-FFF2-40B4-BE49-F238E27FC236}">
                <a16:creationId xmlns:a16="http://schemas.microsoft.com/office/drawing/2014/main" id="{A3896A05-9E48-3ACC-AAC4-BFBB8C31F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71" y="1928321"/>
            <a:ext cx="6436751" cy="44697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669115-8D87-7F75-56E3-D2989BC3E80B}"/>
              </a:ext>
            </a:extLst>
          </p:cNvPr>
          <p:cNvSpPr txBox="1"/>
          <p:nvPr/>
        </p:nvSpPr>
        <p:spPr>
          <a:xfrm>
            <a:off x="6950510" y="1928321"/>
            <a:ext cx="5024719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CI/CD 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파이프라인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A63BA7-A755-9394-0D20-DA0E54402944}"/>
              </a:ext>
            </a:extLst>
          </p:cNvPr>
          <p:cNvSpPr txBox="1"/>
          <p:nvPr/>
        </p:nvSpPr>
        <p:spPr>
          <a:xfrm>
            <a:off x="7167281" y="5523621"/>
            <a:ext cx="4538584" cy="8744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스테이징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환경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Noto Sans KR Regular" panose="020B0600000101010101" charset="-127"/>
              <a:buChar char="-"/>
            </a:pPr>
            <a:r>
              <a:rPr lang="ko-KR" altLang="en-US" sz="20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스테이징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VPC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로 테스트 환경 구성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97081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>
            <a:extLst>
              <a:ext uri="{FF2B5EF4-FFF2-40B4-BE49-F238E27FC236}">
                <a16:creationId xmlns:a16="http://schemas.microsoft.com/office/drawing/2014/main" id="{06AF10B7-2A09-E7F1-4368-21E22DC9461E}"/>
              </a:ext>
            </a:extLst>
          </p:cNvPr>
          <p:cNvGrpSpPr/>
          <p:nvPr/>
        </p:nvGrpSpPr>
        <p:grpSpPr>
          <a:xfrm>
            <a:off x="-1" y="135089"/>
            <a:ext cx="12192000" cy="836571"/>
            <a:chOff x="0" y="0"/>
            <a:chExt cx="4872485" cy="136455"/>
          </a:xfrm>
          <a:solidFill>
            <a:srgbClr val="2A2A2A"/>
          </a:solidFill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82D5D0EC-53DC-AFD5-4502-7837B2332CA3}"/>
                </a:ext>
              </a:extLst>
            </p:cNvPr>
            <p:cNvSpPr/>
            <p:nvPr/>
          </p:nvSpPr>
          <p:spPr>
            <a:xfrm>
              <a:off x="0" y="0"/>
              <a:ext cx="4872485" cy="136455"/>
            </a:xfrm>
            <a:custGeom>
              <a:avLst/>
              <a:gdLst/>
              <a:ahLst/>
              <a:cxnLst/>
              <a:rect l="l" t="t" r="r" b="b"/>
              <a:pathLst>
                <a:path w="4872485" h="136455">
                  <a:moveTo>
                    <a:pt x="0" y="0"/>
                  </a:moveTo>
                  <a:lnTo>
                    <a:pt x="4872485" y="0"/>
                  </a:lnTo>
                  <a:lnTo>
                    <a:pt x="4872485" y="136455"/>
                  </a:lnTo>
                  <a:lnTo>
                    <a:pt x="0" y="136455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4">
              <a:extLst>
                <a:ext uri="{FF2B5EF4-FFF2-40B4-BE49-F238E27FC236}">
                  <a16:creationId xmlns:a16="http://schemas.microsoft.com/office/drawing/2014/main" id="{FA98EF28-19A9-5D32-A5ED-8E3F062E1EB0}"/>
                </a:ext>
              </a:extLst>
            </p:cNvPr>
            <p:cNvSpPr txBox="1"/>
            <p:nvPr/>
          </p:nvSpPr>
          <p:spPr>
            <a:xfrm>
              <a:off x="0" y="-28575"/>
              <a:ext cx="4872485" cy="165030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49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60175" y="45359"/>
            <a:ext cx="2879044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 algn="ctr">
              <a:defRPr sz="52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pPr algn="l"/>
            <a:r>
              <a:rPr lang="en-US" altLang="ko-KR">
                <a:solidFill>
                  <a:schemeClr val="bg1"/>
                </a:solidFill>
              </a:rPr>
              <a:t>04. </a:t>
            </a:r>
            <a:r>
              <a:rPr lang="ko-KR" altLang="en-US">
                <a:solidFill>
                  <a:schemeClr val="bg1"/>
                </a:solidFill>
              </a:rPr>
              <a:t>솔루션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AA628E-89A6-0E90-49BD-C94D84D392EB}"/>
              </a:ext>
            </a:extLst>
          </p:cNvPr>
          <p:cNvSpPr txBox="1"/>
          <p:nvPr/>
        </p:nvSpPr>
        <p:spPr>
          <a:xfrm>
            <a:off x="216771" y="1251951"/>
            <a:ext cx="134652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04) </a:t>
            </a:r>
            <a:r>
              <a:rPr lang="ko-KR" altLang="en-US" sz="2000" spc="-30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데이터 분석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EA25E-8A46-3C5D-FE3C-E186B3E31F57}"/>
              </a:ext>
            </a:extLst>
          </p:cNvPr>
          <p:cNvSpPr txBox="1"/>
          <p:nvPr/>
        </p:nvSpPr>
        <p:spPr>
          <a:xfrm>
            <a:off x="7605123" y="4701183"/>
            <a:ext cx="3996018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데이터 분석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 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파이프라인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7F7C20-89F7-90F7-A2D9-5124589A3F25}"/>
              </a:ext>
            </a:extLst>
          </p:cNvPr>
          <p:cNvSpPr txBox="1"/>
          <p:nvPr/>
        </p:nvSpPr>
        <p:spPr>
          <a:xfrm>
            <a:off x="7605123" y="5199199"/>
            <a:ext cx="3459956" cy="8691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데이터 정제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, 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분석 및 시각화를 통한 인사이트 도출 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F52487-4756-4B3E-295B-16F20B7A3D87}"/>
              </a:ext>
            </a:extLst>
          </p:cNvPr>
          <p:cNvSpPr txBox="1"/>
          <p:nvPr/>
        </p:nvSpPr>
        <p:spPr>
          <a:xfrm>
            <a:off x="7559885" y="2440366"/>
            <a:ext cx="3816096" cy="498016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배치 처리 작업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(</a:t>
            </a:r>
            <a:r>
              <a:rPr lang="ko-KR" altLang="en-US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공통</a:t>
            </a:r>
            <a:r>
              <a:rPr lang="en-US" altLang="ko-KR" sz="3000" b="1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j-ea"/>
                <a:ea typeface="+mj-ea"/>
              </a:rPr>
              <a:t>)</a:t>
            </a:r>
            <a:endParaRPr lang="ko-KR" altLang="en-US" sz="3000" b="1" spc="-8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C238B-0150-3CD0-355F-6CA0860CE5C2}"/>
              </a:ext>
            </a:extLst>
          </p:cNvPr>
          <p:cNvSpPr txBox="1"/>
          <p:nvPr/>
        </p:nvSpPr>
        <p:spPr>
          <a:xfrm>
            <a:off x="7605123" y="3017893"/>
            <a:ext cx="4538584" cy="8691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spc="-2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EventBridge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를 활용해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       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트래픽이 적은 새벽에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RDS 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스냅샷 생성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F8F5C6-1E45-8B8E-8C3C-B8D7F55E4778}"/>
              </a:ext>
            </a:extLst>
          </p:cNvPr>
          <p:cNvSpPr txBox="1"/>
          <p:nvPr/>
        </p:nvSpPr>
        <p:spPr>
          <a:xfrm>
            <a:off x="7605123" y="4046065"/>
            <a:ext cx="4586877" cy="4074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스냅샷은 </a:t>
            </a:r>
            <a:r>
              <a:rPr lang="en-US" altLang="ko-KR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s3</a:t>
            </a:r>
            <a:r>
              <a:rPr lang="ko-KR" altLang="en-US" sz="2000" spc="-2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+mn-ea"/>
              </a:rPr>
              <a:t>로 데이터 저장 </a:t>
            </a:r>
            <a:endParaRPr lang="en-US" altLang="ko-KR" sz="2000" spc="-2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+mn-ea"/>
            </a:endParaRPr>
          </a:p>
        </p:txBody>
      </p:sp>
      <p:pic>
        <p:nvPicPr>
          <p:cNvPr id="13" name="그림 12" descr="텍스트, 도표, 디자인, 스크린샷이(가) 표시된 사진&#10;&#10;자동 생성된 설명">
            <a:extLst>
              <a:ext uri="{FF2B5EF4-FFF2-40B4-BE49-F238E27FC236}">
                <a16:creationId xmlns:a16="http://schemas.microsoft.com/office/drawing/2014/main" id="{7ADCF6FA-00DB-B529-8650-534E4DE3D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2" y="2440366"/>
            <a:ext cx="7082095" cy="209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984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 B/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A2A2A"/>
        </a:solidFill>
        <a:ln w="3175" cap="rnd">
          <a:noFill/>
          <a:round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bg1"/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rgbClr val="2A2A2A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spcAft>
            <a:spcPts val="200"/>
          </a:spcAft>
          <a:defRPr sz="11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405</Words>
  <Application>Microsoft Office PowerPoint</Application>
  <PresentationFormat>와이드스크린</PresentationFormat>
  <Paragraphs>93</Paragraphs>
  <Slides>13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Noto Sans KR Black</vt:lpstr>
      <vt:lpstr>Noto Sans KR 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geonho kim</cp:lastModifiedBy>
  <cp:revision>1</cp:revision>
  <dcterms:created xsi:type="dcterms:W3CDTF">2021-02-04T01:39:12Z</dcterms:created>
  <dcterms:modified xsi:type="dcterms:W3CDTF">2024-05-11T04:06:28Z</dcterms:modified>
</cp:coreProperties>
</file>